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4296-2001-CF07-0613-827B36B0B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EB0FD-DD71-6724-14C0-82640E109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FB82-9782-AFB0-4584-6A4776DC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D958-A079-762D-F2B3-1FF77FA0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E33F3-D8DE-4940-6E85-E3A18DD0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2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8097-1EA2-A2AC-5D3B-4BE0CFF7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C4EBE-2ECF-1236-8C11-23A4D88A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D2BC-ECED-C008-2AA0-5F46F466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1CD93-EFC0-F606-0845-3CC8CBFE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76356-4FC1-5166-6E14-DEB36DC4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8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181D3-0A8C-48A0-94F2-51D3FC344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65B1D-25C4-E36F-7E2F-461CC6DEA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642A-4205-F5F6-27D0-1D0D3FB5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A237-C9E8-67F4-B3FA-12B710A4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40F3-519D-BC71-6858-54182B95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6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EC7C-039A-A065-98F0-CAB274ED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6BE7-27B8-C6C4-7E6C-DD3FDFF9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0522-F502-47B2-A944-500FC1BF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7379-D664-BB58-15FB-64549B68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B2B28-410A-18B6-00A4-DCE1EF13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2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D026-6FF7-7786-3DCD-D37F5F62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BC28F-0D6D-395A-8876-BB7008432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C4C4-2E20-A06A-6F49-E65A14BC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07DC9-71D7-93CC-B1BF-6122CFC5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CEB0-F951-C28E-BDDE-6F3BC47C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2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4710-D1D6-0F84-1B36-3ABCE546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E561-5325-3F38-5064-950599B9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4688E-EC62-4F25-38BA-1C957EA7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2430B-6BE6-3DB6-2061-86FBD82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AC7CC-22FE-BF4C-D0B6-DDA875AC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865F6-3898-FB73-6A1B-0190FA2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55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A29D-599B-56C0-BFD9-0ACF81FD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9CC09-33A7-576D-BE2C-91C9418F3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B16E0-3148-F9D2-CAF7-94DE2018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E95EA-AE2A-1D22-B05F-5F072EEE2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D8B4E-5833-8C67-635E-84488A817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01EEF-055E-6EC2-D039-193AEA26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CDDED-1C93-A05A-18E1-3C3090E4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A42DF-4589-5395-86F7-489A81EA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CD67-E2DD-680B-8E27-039DA75C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EF962-94D2-DA29-185D-3BDBF738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F102A-1E88-9D9F-0355-B164F616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83A0-840F-2945-F588-17758B92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AAC0-59C2-5447-63B2-4D0D6124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24907-8369-C907-4D7C-C9B8DD0A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252C-D49E-AE92-AEB2-464ED4A5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6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AAA8-4078-642E-094C-9B189EA0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0666-D40A-E35C-3F28-5ED784E7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00CA-D640-694D-9BC1-89FE736FA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2B32-A0C8-27E7-159F-A6C92AC6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3397A-8CDB-5EEB-3A34-E2424681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EF4B9-7896-13F2-644B-4BEE7DB2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1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386-E78D-B77A-6146-91058B4D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FF815-19C3-D19B-9152-B463CF454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661CF-CFC4-45EE-475E-FF4EDFA47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52578-16CE-C052-5F3B-CAC142C7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62272-27B4-E453-93D5-920E51E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DFD7A-4B04-37C7-4BBD-0F92F5A7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901DE-DA9F-A2B2-7ECE-75FCC629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33C53-3824-0E50-0BEE-1988E868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C601-1E4B-FEE2-BDF0-B895A9407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C3035-562A-154E-AA76-BFE9EE16C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7559-B46C-8FBF-C517-6A8416255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9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.ppt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PowerPoint_Presentation2.ppt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PowerPoint_Presentation3.ppt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PowerPoint_Presentation4.ppt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PowerPoint_Presentation5.ppt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0C75-2B06-C095-BFEA-DAD19A54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D0A3941D-2D44-3521-A1EA-0E24F2FD88F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804865"/>
              </p:ext>
            </p:extLst>
          </p:nvPr>
        </p:nvGraphicFramePr>
        <p:xfrm>
          <a:off x="164592" y="128016"/>
          <a:ext cx="11896344" cy="655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592" y="128016"/>
                        <a:ext cx="11896344" cy="6556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24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7AA8-CF44-8E18-F88C-7CA70A0F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F58EC883-A574-C1D6-D311-61C6B7916FE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3297"/>
              </p:ext>
            </p:extLst>
          </p:nvPr>
        </p:nvGraphicFramePr>
        <p:xfrm>
          <a:off x="137160" y="137160"/>
          <a:ext cx="11923775" cy="654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" y="137160"/>
                        <a:ext cx="11923775" cy="6547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8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E32F-1BF9-46FE-C1B5-79FF5808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FAEE-98E0-27D4-5A21-E610A0E2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057C690-CD27-C9E1-150E-6C03153C5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647895"/>
              </p:ext>
            </p:extLst>
          </p:nvPr>
        </p:nvGraphicFramePr>
        <p:xfrm>
          <a:off x="246888" y="128016"/>
          <a:ext cx="11750040" cy="658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888" y="128016"/>
                        <a:ext cx="11750040" cy="658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92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837A-2A85-8E92-3046-5790E489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>
            <a:hlinkClick r:id="" action="ppaction://ole?verb=0"/>
            <a:extLst>
              <a:ext uri="{FF2B5EF4-FFF2-40B4-BE49-F238E27FC236}">
                <a16:creationId xmlns:a16="http://schemas.microsoft.com/office/drawing/2014/main" id="{00161FA0-E7A6-DFFD-F098-83D90457DCB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807755"/>
              </p:ext>
            </p:extLst>
          </p:nvPr>
        </p:nvGraphicFramePr>
        <p:xfrm>
          <a:off x="192024" y="100584"/>
          <a:ext cx="11841480" cy="653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024" y="100584"/>
                        <a:ext cx="11841480" cy="653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02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A945-5983-6CB2-1529-E9AE8E78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813F882A-B6C6-8C3F-802E-A353127076D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30512"/>
              </p:ext>
            </p:extLst>
          </p:nvPr>
        </p:nvGraphicFramePr>
        <p:xfrm>
          <a:off x="310896" y="137160"/>
          <a:ext cx="11786615" cy="649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0896" y="137160"/>
                        <a:ext cx="11786615" cy="6492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7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13E4-EA92-A417-D9DC-9E76D69A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AA76E860-737E-F84E-AE02-5E39A8F7F9A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99499"/>
              </p:ext>
            </p:extLst>
          </p:nvPr>
        </p:nvGraphicFramePr>
        <p:xfrm>
          <a:off x="192024" y="73152"/>
          <a:ext cx="11905488" cy="672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024" y="73152"/>
                        <a:ext cx="11905488" cy="672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32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Delta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Tomlinson</dc:creator>
  <cp:lastModifiedBy>Sally Fletcher</cp:lastModifiedBy>
  <cp:revision>6</cp:revision>
  <dcterms:created xsi:type="dcterms:W3CDTF">2026-02-23T15:05:39Z</dcterms:created>
  <dcterms:modified xsi:type="dcterms:W3CDTF">2026-02-25T09:27:36Z</dcterms:modified>
</cp:coreProperties>
</file>