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4296-2001-CF07-0613-827B36B0B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5EB0FD-DD71-6724-14C0-82640E109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0FB82-9782-AFB0-4584-6A4776DC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B8DE-3193-47F7-85F9-031D8DCDE06B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7D958-A079-762D-F2B3-1FF77FA0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E33F3-D8DE-4940-6E85-E3A18DD0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0B8-A6C8-4463-8C7E-2171C72B8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22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18097-1EA2-A2AC-5D3B-4BE0CFF7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7C4EBE-2ECF-1236-8C11-23A4D88A6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5D2BC-ECED-C008-2AA0-5F46F466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B8DE-3193-47F7-85F9-031D8DCDE06B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1CD93-EFC0-F606-0845-3CC8CBFE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76356-4FC1-5166-6E14-DEB36DC4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0B8-A6C8-4463-8C7E-2171C72B8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18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A181D3-0A8C-48A0-94F2-51D3FC344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65B1D-25C4-E36F-7E2F-461CC6DEA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F642A-4205-F5F6-27D0-1D0D3FB5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B8DE-3193-47F7-85F9-031D8DCDE06B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BA237-C9E8-67F4-B3FA-12B710A4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340F3-519D-BC71-6858-54182B95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0B8-A6C8-4463-8C7E-2171C72B8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76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EC7C-039A-A065-98F0-CAB274ED3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D6BE7-27B8-C6C4-7E6C-DD3FDFF9E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F0522-F502-47B2-A944-500FC1BF9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B8DE-3193-47F7-85F9-031D8DCDE06B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97379-D664-BB58-15FB-64549B68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B2B28-410A-18B6-00A4-DCE1EF13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0B8-A6C8-4463-8C7E-2171C72B8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2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1D026-6FF7-7786-3DCD-D37F5F62B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BC28F-0D6D-395A-8876-BB7008432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C4C4-2E20-A06A-6F49-E65A14BC6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B8DE-3193-47F7-85F9-031D8DCDE06B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07DC9-71D7-93CC-B1BF-6122CFC5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ACEB0-F951-C28E-BDDE-6F3BC47C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0B8-A6C8-4463-8C7E-2171C72B8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52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64710-D1D6-0F84-1B36-3ABCE5463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2E561-5325-3F38-5064-950599B96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4688E-EC62-4F25-38BA-1C957EA7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2430B-6BE6-3DB6-2061-86FBD82C8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B8DE-3193-47F7-85F9-031D8DCDE06B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AC7CC-22FE-BF4C-D0B6-DDA875AC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865F6-3898-FB73-6A1B-0190FA2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0B8-A6C8-4463-8C7E-2171C72B8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55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4A29D-599B-56C0-BFD9-0ACF81FD5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9CC09-33A7-576D-BE2C-91C9418F3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B16E0-3148-F9D2-CAF7-94DE2018A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2E95EA-AE2A-1D22-B05F-5F072EEE2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D8B4E-5833-8C67-635E-84488A817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801EEF-055E-6EC2-D039-193AEA26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B8DE-3193-47F7-85F9-031D8DCDE06B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8CDDED-1C93-A05A-18E1-3C3090E4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3A42DF-4589-5395-86F7-489A81EAB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0B8-A6C8-4463-8C7E-2171C72B8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90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BCD67-E2DD-680B-8E27-039DA75CD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5EF962-94D2-DA29-185D-3BDBF738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B8DE-3193-47F7-85F9-031D8DCDE06B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8F102A-1E88-9D9F-0355-B164F616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B83A0-840F-2945-F588-17758B92B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0B8-A6C8-4463-8C7E-2171C72B8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05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2AAC0-59C2-5447-63B2-4D0D61242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B8DE-3193-47F7-85F9-031D8DCDE06B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A24907-8369-C907-4D7C-C9B8DD0A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0252C-D49E-AE92-AEB2-464ED4A5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0B8-A6C8-4463-8C7E-2171C72B8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6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AAA8-4078-642E-094C-9B189EA0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D0666-D40A-E35C-3F28-5ED784E71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300CA-D640-694D-9BC1-89FE736FA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42B32-A0C8-27E7-159F-A6C92AC67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B8DE-3193-47F7-85F9-031D8DCDE06B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3397A-8CDB-5EEB-3A34-E2424681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EF4B9-7896-13F2-644B-4BEE7DB26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0B8-A6C8-4463-8C7E-2171C72B8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61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6C386-E78D-B77A-6146-91058B4DE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FF815-19C3-D19B-9152-B463CF454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661CF-CFC4-45EE-475E-FF4EDFA47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52578-16CE-C052-5F3B-CAC142C7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B8DE-3193-47F7-85F9-031D8DCDE06B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62272-27B4-E453-93D5-920E51E8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DFD7A-4B04-37C7-4BBD-0F92F5A7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70B8-A6C8-4463-8C7E-2171C72B8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901DE-DA9F-A2B2-7ECE-75FCC6290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33C53-3824-0E50-0BEE-1988E868F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C601-1E4B-FEE2-BDF0-B895A9407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D5B8DE-3193-47F7-85F9-031D8DCDE06B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C3035-562A-154E-AA76-BFE9EE16C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07559-B46C-8FBF-C517-6A8416255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9570B8-A6C8-4463-8C7E-2171C72B84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89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PowerPoint_Presentation1.pptx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PowerPoint_Presentation2.pptx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PowerPoint_Presentation3.ppt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PowerPoint_Presentation4.pptx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PowerPoint_Presentation5.ppt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54A42-E972-2A6A-8C69-89D1F13EA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>
            <a:hlinkClick r:id="" action="ppaction://ole?verb=0"/>
            <a:extLst>
              <a:ext uri="{FF2B5EF4-FFF2-40B4-BE49-F238E27FC236}">
                <a16:creationId xmlns:a16="http://schemas.microsoft.com/office/drawing/2014/main" id="{4FBF9BDE-E3DC-91BE-7A56-34E7F3712F3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570262"/>
              </p:ext>
            </p:extLst>
          </p:nvPr>
        </p:nvGraphicFramePr>
        <p:xfrm>
          <a:off x="109728" y="128016"/>
          <a:ext cx="11951208" cy="6601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5975" imgH="3429123" progId="PowerPoint.Show.12">
                  <p:embed/>
                </p:oleObj>
              </mc:Choice>
              <mc:Fallback>
                <p:oleObj name="Presentation" r:id="rId2" imgW="6095975" imgH="34291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9728" y="128016"/>
                        <a:ext cx="11951208" cy="6601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996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41CB-2931-F598-9E43-2DFBC928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0CF7D-60E6-B98A-A4EA-39738CB58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Object 6">
            <a:hlinkClick r:id="" action="ppaction://ole?verb=0"/>
            <a:extLst>
              <a:ext uri="{FF2B5EF4-FFF2-40B4-BE49-F238E27FC236}">
                <a16:creationId xmlns:a16="http://schemas.microsoft.com/office/drawing/2014/main" id="{02FCBC1D-6FBF-8DC1-924A-2CACF50A26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290691"/>
              </p:ext>
            </p:extLst>
          </p:nvPr>
        </p:nvGraphicFramePr>
        <p:xfrm>
          <a:off x="109728" y="64008"/>
          <a:ext cx="11960352" cy="6565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5975" imgH="3429123" progId="PowerPoint.Show.12">
                  <p:embed/>
                </p:oleObj>
              </mc:Choice>
              <mc:Fallback>
                <p:oleObj name="Presentation" r:id="rId2" imgW="6095975" imgH="34291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9728" y="64008"/>
                        <a:ext cx="11960352" cy="6565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672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3F5C3-CACB-E5E4-EC58-355F2EB7B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>
            <a:hlinkClick r:id="" action="ppaction://ole?verb=0"/>
            <a:extLst>
              <a:ext uri="{FF2B5EF4-FFF2-40B4-BE49-F238E27FC236}">
                <a16:creationId xmlns:a16="http://schemas.microsoft.com/office/drawing/2014/main" id="{465F5A04-D5FF-3DDD-33F5-24F1AC8AB60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175882"/>
              </p:ext>
            </p:extLst>
          </p:nvPr>
        </p:nvGraphicFramePr>
        <p:xfrm>
          <a:off x="201168" y="128016"/>
          <a:ext cx="11850625" cy="661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5975" imgH="3429123" progId="PowerPoint.Show.12">
                  <p:embed/>
                </p:oleObj>
              </mc:Choice>
              <mc:Fallback>
                <p:oleObj name="Presentation" r:id="rId2" imgW="6095975" imgH="34291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168" y="128016"/>
                        <a:ext cx="11850625" cy="6611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19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719D39-86E1-8723-FAAA-E9FEF033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54E4A6-26C1-6BE9-B03C-5C384FB4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93E5F2DE-AD9E-DFB4-8CEC-415B2D9E16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447014"/>
              </p:ext>
            </p:extLst>
          </p:nvPr>
        </p:nvGraphicFramePr>
        <p:xfrm>
          <a:off x="133350" y="114300"/>
          <a:ext cx="11896726" cy="656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5975" imgH="3429123" progId="PowerPoint.Show.12">
                  <p:embed/>
                </p:oleObj>
              </mc:Choice>
              <mc:Fallback>
                <p:oleObj name="Presentation" r:id="rId2" imgW="6095975" imgH="34291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350" y="114300"/>
                        <a:ext cx="11896726" cy="656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499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ED0CD-2C29-0C8B-FEE5-80E617C4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>
            <a:hlinkClick r:id="" action="ppaction://ole?verb=0"/>
            <a:extLst>
              <a:ext uri="{FF2B5EF4-FFF2-40B4-BE49-F238E27FC236}">
                <a16:creationId xmlns:a16="http://schemas.microsoft.com/office/drawing/2014/main" id="{AA7680E9-DA06-1777-8B74-9985C06852C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1758"/>
              </p:ext>
            </p:extLst>
          </p:nvPr>
        </p:nvGraphicFramePr>
        <p:xfrm>
          <a:off x="155448" y="100584"/>
          <a:ext cx="11878056" cy="657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5975" imgH="3429123" progId="PowerPoint.Show.12">
                  <p:embed/>
                </p:oleObj>
              </mc:Choice>
              <mc:Fallback>
                <p:oleObj name="Presentation" r:id="rId2" imgW="6095975" imgH="34291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5448" y="100584"/>
                        <a:ext cx="11878056" cy="657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454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hlinkClick r:id="" action="ppaction://ole?verb=0"/>
            <a:extLst>
              <a:ext uri="{FF2B5EF4-FFF2-40B4-BE49-F238E27FC236}">
                <a16:creationId xmlns:a16="http://schemas.microsoft.com/office/drawing/2014/main" id="{4790C7F9-9C5E-20AA-B6A3-0F5BF2B4D11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187707"/>
              </p:ext>
            </p:extLst>
          </p:nvPr>
        </p:nvGraphicFramePr>
        <p:xfrm>
          <a:off x="265176" y="118872"/>
          <a:ext cx="11777471" cy="657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5975" imgH="3429123" progId="PowerPoint.Show.12">
                  <p:embed/>
                </p:oleObj>
              </mc:Choice>
              <mc:Fallback>
                <p:oleObj name="Presentation" r:id="rId2" imgW="6095975" imgH="34291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5176" y="118872"/>
                        <a:ext cx="11777471" cy="657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4014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Delta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Tomlinson</dc:creator>
  <cp:lastModifiedBy>Sally Fletcher</cp:lastModifiedBy>
  <cp:revision>6</cp:revision>
  <dcterms:created xsi:type="dcterms:W3CDTF">2026-02-23T15:05:39Z</dcterms:created>
  <dcterms:modified xsi:type="dcterms:W3CDTF">2026-02-25T09:26:39Z</dcterms:modified>
</cp:coreProperties>
</file>