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9" r:id="rId2"/>
    <p:sldId id="265" r:id="rId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F87E2A9-F029-48B8-9BF5-6410740752FD}" v="1" dt="2026-01-12T09:57:01.565"/>
    <p1510:client id="{E2E4428E-E0FF-066D-DD86-D152BED10CE1}" v="5" dt="2026-01-12T09:59:55.66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000" autoAdjust="0"/>
    <p:restoredTop sz="94660"/>
  </p:normalViewPr>
  <p:slideViewPr>
    <p:cSldViewPr snapToGrid="0">
      <p:cViewPr varScale="1">
        <p:scale>
          <a:sx n="63" d="100"/>
          <a:sy n="63" d="100"/>
        </p:scale>
        <p:origin x="84" y="93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microsoft.com/office/2016/11/relationships/changesInfo" Target="changesInfos/changesInfo1.xml"/><Relationship Id="rId3" Type="http://schemas.openxmlformats.org/officeDocument/2006/relationships/slide" Target="slides/slide2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Relationship Id="rId9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lana Griffin" userId="12442d3d-76bb-4c82-87d9-db7fcb534bbc" providerId="ADAL" clId="{F49E7A7B-5E4A-49FB-A7BD-07F685FF552D}"/>
    <pc:docChg chg="addSld delSld modSld">
      <pc:chgData name="Alana Griffin" userId="12442d3d-76bb-4c82-87d9-db7fcb534bbc" providerId="ADAL" clId="{F49E7A7B-5E4A-49FB-A7BD-07F685FF552D}" dt="2026-01-12T09:57:03.825" v="1" actId="47"/>
      <pc:docMkLst>
        <pc:docMk/>
      </pc:docMkLst>
      <pc:sldChg chg="del">
        <pc:chgData name="Alana Griffin" userId="12442d3d-76bb-4c82-87d9-db7fcb534bbc" providerId="ADAL" clId="{F49E7A7B-5E4A-49FB-A7BD-07F685FF552D}" dt="2026-01-12T09:57:03.825" v="1" actId="47"/>
        <pc:sldMkLst>
          <pc:docMk/>
          <pc:sldMk cId="2258675640" sldId="259"/>
        </pc:sldMkLst>
      </pc:sldChg>
      <pc:sldChg chg="add">
        <pc:chgData name="Alana Griffin" userId="12442d3d-76bb-4c82-87d9-db7fcb534bbc" providerId="ADAL" clId="{F49E7A7B-5E4A-49FB-A7BD-07F685FF552D}" dt="2026-01-12T09:57:01.565" v="0"/>
        <pc:sldMkLst>
          <pc:docMk/>
          <pc:sldMk cId="954911021" sldId="261"/>
        </pc:sldMkLst>
      </pc:sldChg>
      <pc:sldChg chg="del">
        <pc:chgData name="Alana Griffin" userId="12442d3d-76bb-4c82-87d9-db7fcb534bbc" providerId="ADAL" clId="{F49E7A7B-5E4A-49FB-A7BD-07F685FF552D}" dt="2026-01-12T09:57:03.825" v="1" actId="47"/>
        <pc:sldMkLst>
          <pc:docMk/>
          <pc:sldMk cId="2642624401" sldId="265"/>
        </pc:sldMkLst>
      </pc:sldChg>
      <pc:sldChg chg="add">
        <pc:chgData name="Alana Griffin" userId="12442d3d-76bb-4c82-87d9-db7fcb534bbc" providerId="ADAL" clId="{F49E7A7B-5E4A-49FB-A7BD-07F685FF552D}" dt="2026-01-12T09:57:01.565" v="0"/>
        <pc:sldMkLst>
          <pc:docMk/>
          <pc:sldMk cId="862999994" sldId="266"/>
        </pc:sldMkLst>
      </pc:sldChg>
      <pc:sldChg chg="add">
        <pc:chgData name="Alana Griffin" userId="12442d3d-76bb-4c82-87d9-db7fcb534bbc" providerId="ADAL" clId="{F49E7A7B-5E4A-49FB-A7BD-07F685FF552D}" dt="2026-01-12T09:57:01.565" v="0"/>
        <pc:sldMkLst>
          <pc:docMk/>
          <pc:sldMk cId="635312023" sldId="267"/>
        </pc:sldMkLst>
      </pc:sldChg>
    </pc:docChg>
  </pc:docChgLst>
  <pc:docChgLst>
    <pc:chgData name="Alana Griffin" userId="S::griffina1@clwacademy.org.uk::12442d3d-76bb-4c82-87d9-db7fcb534bbc" providerId="AD" clId="Web-{E2E4428E-E0FF-066D-DD86-D152BED10CE1}"/>
    <pc:docChg chg="addSld delSld">
      <pc:chgData name="Alana Griffin" userId="S::griffina1@clwacademy.org.uk::12442d3d-76bb-4c82-87d9-db7fcb534bbc" providerId="AD" clId="Web-{E2E4428E-E0FF-066D-DD86-D152BED10CE1}" dt="2026-01-12T09:59:55.668" v="4"/>
      <pc:docMkLst>
        <pc:docMk/>
      </pc:docMkLst>
      <pc:sldChg chg="add">
        <pc:chgData name="Alana Griffin" userId="S::griffina1@clwacademy.org.uk::12442d3d-76bb-4c82-87d9-db7fcb534bbc" providerId="AD" clId="Web-{E2E4428E-E0FF-066D-DD86-D152BED10CE1}" dt="2026-01-12T09:59:44.965" v="0"/>
        <pc:sldMkLst>
          <pc:docMk/>
          <pc:sldMk cId="2258675640" sldId="259"/>
        </pc:sldMkLst>
      </pc:sldChg>
      <pc:sldChg chg="del">
        <pc:chgData name="Alana Griffin" userId="S::griffina1@clwacademy.org.uk::12442d3d-76bb-4c82-87d9-db7fcb534bbc" providerId="AD" clId="Web-{E2E4428E-E0FF-066D-DD86-D152BED10CE1}" dt="2026-01-12T09:59:49.543" v="3"/>
        <pc:sldMkLst>
          <pc:docMk/>
          <pc:sldMk cId="954911021" sldId="261"/>
        </pc:sldMkLst>
      </pc:sldChg>
      <pc:sldChg chg="add">
        <pc:chgData name="Alana Griffin" userId="S::griffina1@clwacademy.org.uk::12442d3d-76bb-4c82-87d9-db7fcb534bbc" providerId="AD" clId="Web-{E2E4428E-E0FF-066D-DD86-D152BED10CE1}" dt="2026-01-12T09:59:45.575" v="1"/>
        <pc:sldMkLst>
          <pc:docMk/>
          <pc:sldMk cId="2642624401" sldId="265"/>
        </pc:sldMkLst>
      </pc:sldChg>
      <pc:sldChg chg="del">
        <pc:chgData name="Alana Griffin" userId="S::griffina1@clwacademy.org.uk::12442d3d-76bb-4c82-87d9-db7fcb534bbc" providerId="AD" clId="Web-{E2E4428E-E0FF-066D-DD86-D152BED10CE1}" dt="2026-01-12T09:59:48.481" v="2"/>
        <pc:sldMkLst>
          <pc:docMk/>
          <pc:sldMk cId="862999994" sldId="266"/>
        </pc:sldMkLst>
      </pc:sldChg>
      <pc:sldChg chg="del">
        <pc:chgData name="Alana Griffin" userId="S::griffina1@clwacademy.org.uk::12442d3d-76bb-4c82-87d9-db7fcb534bbc" providerId="AD" clId="Web-{E2E4428E-E0FF-066D-DD86-D152BED10CE1}" dt="2026-01-12T09:59:55.668" v="4"/>
        <pc:sldMkLst>
          <pc:docMk/>
          <pc:sldMk cId="635312023" sldId="267"/>
        </pc:sldMkLst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276A0D-2DB3-41AE-961E-F84C00DB0DDB}" type="datetimeFigureOut">
              <a:rPr lang="en-GB" smtClean="0"/>
              <a:t>12/01/2026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0A3485-5388-4CFC-AE91-EFBEB352BE7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971826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276A0D-2DB3-41AE-961E-F84C00DB0DDB}" type="datetimeFigureOut">
              <a:rPr lang="en-GB" smtClean="0"/>
              <a:t>12/01/2026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0A3485-5388-4CFC-AE91-EFBEB352BE7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158150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276A0D-2DB3-41AE-961E-F84C00DB0DDB}" type="datetimeFigureOut">
              <a:rPr lang="en-GB" smtClean="0"/>
              <a:t>12/01/2026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0A3485-5388-4CFC-AE91-EFBEB352BE7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597772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276A0D-2DB3-41AE-961E-F84C00DB0DDB}" type="datetimeFigureOut">
              <a:rPr lang="en-GB" smtClean="0"/>
              <a:t>12/01/2026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0A3485-5388-4CFC-AE91-EFBEB352BE7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324399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276A0D-2DB3-41AE-961E-F84C00DB0DDB}" type="datetimeFigureOut">
              <a:rPr lang="en-GB" smtClean="0"/>
              <a:t>12/01/2026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0A3485-5388-4CFC-AE91-EFBEB352BE7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389439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276A0D-2DB3-41AE-961E-F84C00DB0DDB}" type="datetimeFigureOut">
              <a:rPr lang="en-GB" smtClean="0"/>
              <a:t>12/01/2026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0A3485-5388-4CFC-AE91-EFBEB352BE7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343322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276A0D-2DB3-41AE-961E-F84C00DB0DDB}" type="datetimeFigureOut">
              <a:rPr lang="en-GB" smtClean="0"/>
              <a:t>12/01/2026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0A3485-5388-4CFC-AE91-EFBEB352BE7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553863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276A0D-2DB3-41AE-961E-F84C00DB0DDB}" type="datetimeFigureOut">
              <a:rPr lang="en-GB" smtClean="0"/>
              <a:t>12/01/2026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0A3485-5388-4CFC-AE91-EFBEB352BE7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916485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276A0D-2DB3-41AE-961E-F84C00DB0DDB}" type="datetimeFigureOut">
              <a:rPr lang="en-GB" smtClean="0"/>
              <a:t>12/01/2026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0A3485-5388-4CFC-AE91-EFBEB352BE7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861876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276A0D-2DB3-41AE-961E-F84C00DB0DDB}" type="datetimeFigureOut">
              <a:rPr lang="en-GB" smtClean="0"/>
              <a:t>12/01/2026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0A3485-5388-4CFC-AE91-EFBEB352BE7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26574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276A0D-2DB3-41AE-961E-F84C00DB0DDB}" type="datetimeFigureOut">
              <a:rPr lang="en-GB" smtClean="0"/>
              <a:t>12/01/2026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0A3485-5388-4CFC-AE91-EFBEB352BE7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193773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4276A0D-2DB3-41AE-961E-F84C00DB0DDB}" type="datetimeFigureOut">
              <a:rPr lang="en-GB" smtClean="0"/>
              <a:t>12/01/2026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E0A3485-5388-4CFC-AE91-EFBEB352BE7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531589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13" Type="http://schemas.openxmlformats.org/officeDocument/2006/relationships/image" Target="../media/image10.jpeg"/><Relationship Id="rId18" Type="http://schemas.openxmlformats.org/officeDocument/2006/relationships/image" Target="../media/image15.jpeg"/><Relationship Id="rId3" Type="http://schemas.openxmlformats.org/officeDocument/2006/relationships/image" Target="../media/image2.jpeg"/><Relationship Id="rId21" Type="http://schemas.openxmlformats.org/officeDocument/2006/relationships/image" Target="../media/image18.jpeg"/><Relationship Id="rId7" Type="http://schemas.openxmlformats.org/officeDocument/2006/relationships/image" Target="../media/image5.jpeg"/><Relationship Id="rId12" Type="http://schemas.microsoft.com/office/2007/relationships/hdphoto" Target="../media/hdphoto2.wdp"/><Relationship Id="rId17" Type="http://schemas.openxmlformats.org/officeDocument/2006/relationships/image" Target="../media/image14.jpeg"/><Relationship Id="rId2" Type="http://schemas.openxmlformats.org/officeDocument/2006/relationships/image" Target="../media/image1.jpeg"/><Relationship Id="rId16" Type="http://schemas.openxmlformats.org/officeDocument/2006/relationships/image" Target="../media/image13.jpeg"/><Relationship Id="rId20" Type="http://schemas.openxmlformats.org/officeDocument/2006/relationships/image" Target="../media/image17.tif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tiff"/><Relationship Id="rId11" Type="http://schemas.openxmlformats.org/officeDocument/2006/relationships/image" Target="../media/image9.png"/><Relationship Id="rId5" Type="http://schemas.microsoft.com/office/2007/relationships/hdphoto" Target="../media/hdphoto1.wdp"/><Relationship Id="rId15" Type="http://schemas.openxmlformats.org/officeDocument/2006/relationships/image" Target="../media/image12.jpeg"/><Relationship Id="rId10" Type="http://schemas.openxmlformats.org/officeDocument/2006/relationships/image" Target="../media/image8.jpeg"/><Relationship Id="rId19" Type="http://schemas.openxmlformats.org/officeDocument/2006/relationships/image" Target="../media/image16.tiff"/><Relationship Id="rId4" Type="http://schemas.openxmlformats.org/officeDocument/2006/relationships/image" Target="../media/image3.png"/><Relationship Id="rId9" Type="http://schemas.openxmlformats.org/officeDocument/2006/relationships/image" Target="../media/image7.jpeg"/><Relationship Id="rId14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30.jpeg"/><Relationship Id="rId18" Type="http://schemas.openxmlformats.org/officeDocument/2006/relationships/image" Target="../media/image35.jpeg"/><Relationship Id="rId3" Type="http://schemas.openxmlformats.org/officeDocument/2006/relationships/image" Target="../media/image20.jpeg"/><Relationship Id="rId21" Type="http://schemas.openxmlformats.org/officeDocument/2006/relationships/image" Target="../media/image38.jpeg"/><Relationship Id="rId7" Type="http://schemas.openxmlformats.org/officeDocument/2006/relationships/image" Target="../media/image24.png"/><Relationship Id="rId12" Type="http://schemas.openxmlformats.org/officeDocument/2006/relationships/image" Target="../media/image29.jpeg"/><Relationship Id="rId17" Type="http://schemas.openxmlformats.org/officeDocument/2006/relationships/image" Target="../media/image34.jpeg"/><Relationship Id="rId2" Type="http://schemas.openxmlformats.org/officeDocument/2006/relationships/image" Target="../media/image19.png"/><Relationship Id="rId16" Type="http://schemas.openxmlformats.org/officeDocument/2006/relationships/image" Target="../media/image33.jpeg"/><Relationship Id="rId20" Type="http://schemas.openxmlformats.org/officeDocument/2006/relationships/image" Target="../media/image3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jpeg"/><Relationship Id="rId11" Type="http://schemas.openxmlformats.org/officeDocument/2006/relationships/image" Target="../media/image28.jpeg"/><Relationship Id="rId5" Type="http://schemas.openxmlformats.org/officeDocument/2006/relationships/image" Target="../media/image22.jpeg"/><Relationship Id="rId15" Type="http://schemas.openxmlformats.org/officeDocument/2006/relationships/image" Target="../media/image32.jpeg"/><Relationship Id="rId23" Type="http://schemas.openxmlformats.org/officeDocument/2006/relationships/image" Target="../media/image40.jpeg"/><Relationship Id="rId10" Type="http://schemas.openxmlformats.org/officeDocument/2006/relationships/image" Target="../media/image27.jpeg"/><Relationship Id="rId19" Type="http://schemas.openxmlformats.org/officeDocument/2006/relationships/image" Target="../media/image36.jpeg"/><Relationship Id="rId4" Type="http://schemas.openxmlformats.org/officeDocument/2006/relationships/image" Target="../media/image21.jpeg"/><Relationship Id="rId9" Type="http://schemas.openxmlformats.org/officeDocument/2006/relationships/image" Target="../media/image26.jpeg"/><Relationship Id="rId14" Type="http://schemas.openxmlformats.org/officeDocument/2006/relationships/image" Target="../media/image31.jpeg"/><Relationship Id="rId22" Type="http://schemas.openxmlformats.org/officeDocument/2006/relationships/image" Target="../media/image3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32E01B44-3AC4-4863-99F2-034ACB18CD8D}"/>
              </a:ext>
            </a:extLst>
          </p:cNvPr>
          <p:cNvGrpSpPr/>
          <p:nvPr/>
        </p:nvGrpSpPr>
        <p:grpSpPr>
          <a:xfrm>
            <a:off x="559628" y="1862122"/>
            <a:ext cx="8405172" cy="3296406"/>
            <a:chOff x="1301750" y="1140348"/>
            <a:chExt cx="9105603" cy="3571106"/>
          </a:xfrm>
          <a:solidFill>
            <a:srgbClr val="FFFF00"/>
          </a:solidFill>
        </p:grpSpPr>
        <p:sp>
          <p:nvSpPr>
            <p:cNvPr id="6" name="Block Arc 5">
              <a:extLst>
                <a:ext uri="{FF2B5EF4-FFF2-40B4-BE49-F238E27FC236}">
                  <a16:creationId xmlns:a16="http://schemas.microsoft.com/office/drawing/2014/main" id="{AB9BFC9B-4201-4152-A940-B7B466467276}"/>
                </a:ext>
              </a:extLst>
            </p:cNvPr>
            <p:cNvSpPr/>
            <p:nvPr/>
          </p:nvSpPr>
          <p:spPr>
            <a:xfrm rot="16200000" flipH="1">
              <a:off x="1313125" y="1128974"/>
              <a:ext cx="2041002" cy="2063751"/>
            </a:xfrm>
            <a:prstGeom prst="blockArc">
              <a:avLst>
                <a:gd name="adj1" fmla="val 10799998"/>
                <a:gd name="adj2" fmla="val 0"/>
                <a:gd name="adj3" fmla="val 25000"/>
              </a:avLst>
            </a:prstGeom>
            <a:grpFill/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62">
                <a:solidFill>
                  <a:schemeClr val="tx1"/>
                </a:solidFill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976A4AF9-3641-490A-B078-09C05603FB0A}"/>
                </a:ext>
              </a:extLst>
            </p:cNvPr>
            <p:cNvSpPr/>
            <p:nvPr/>
          </p:nvSpPr>
          <p:spPr>
            <a:xfrm>
              <a:off x="2328045" y="1140348"/>
              <a:ext cx="7113973" cy="510899"/>
            </a:xfrm>
            <a:prstGeom prst="rect">
              <a:avLst/>
            </a:prstGeom>
            <a:grpFill/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62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F6ACAF7B-D760-4B7D-B7A9-B1C724D78685}"/>
                </a:ext>
              </a:extLst>
            </p:cNvPr>
            <p:cNvSpPr/>
            <p:nvPr/>
          </p:nvSpPr>
          <p:spPr>
            <a:xfrm>
              <a:off x="2297565" y="2670452"/>
              <a:ext cx="7113973" cy="510899"/>
            </a:xfrm>
            <a:prstGeom prst="rect">
              <a:avLst/>
            </a:prstGeom>
            <a:grpFill/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62"/>
            </a:p>
          </p:txBody>
        </p:sp>
        <p:sp>
          <p:nvSpPr>
            <p:cNvPr id="9" name="Block Arc 8">
              <a:extLst>
                <a:ext uri="{FF2B5EF4-FFF2-40B4-BE49-F238E27FC236}">
                  <a16:creationId xmlns:a16="http://schemas.microsoft.com/office/drawing/2014/main" id="{378D42E4-F5AC-41AB-A7FD-F90693A0E0BB}"/>
                </a:ext>
              </a:extLst>
            </p:cNvPr>
            <p:cNvSpPr/>
            <p:nvPr/>
          </p:nvSpPr>
          <p:spPr>
            <a:xfrm rot="5400000">
              <a:off x="8354977" y="2659077"/>
              <a:ext cx="2041002" cy="2063751"/>
            </a:xfrm>
            <a:prstGeom prst="blockArc">
              <a:avLst>
                <a:gd name="adj1" fmla="val 10799998"/>
                <a:gd name="adj2" fmla="val 0"/>
                <a:gd name="adj3" fmla="val 25000"/>
              </a:avLst>
            </a:prstGeom>
            <a:grpFill/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62">
                <a:solidFill>
                  <a:schemeClr val="tx1"/>
                </a:solidFill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372F9205-6EE1-48E1-9903-756B386AC5E6}"/>
                </a:ext>
              </a:extLst>
            </p:cNvPr>
            <p:cNvSpPr/>
            <p:nvPr/>
          </p:nvSpPr>
          <p:spPr>
            <a:xfrm>
              <a:off x="2269125" y="4200555"/>
              <a:ext cx="7113973" cy="510899"/>
            </a:xfrm>
            <a:prstGeom prst="rect">
              <a:avLst/>
            </a:prstGeom>
            <a:grpFill/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62"/>
            </a:p>
          </p:txBody>
        </p:sp>
      </p:grpSp>
      <p:sp>
        <p:nvSpPr>
          <p:cNvPr id="11" name="Isosceles Triangle 10">
            <a:extLst>
              <a:ext uri="{FF2B5EF4-FFF2-40B4-BE49-F238E27FC236}">
                <a16:creationId xmlns:a16="http://schemas.microsoft.com/office/drawing/2014/main" id="{8B6C1B0D-FFB2-42EA-9009-B0B4D974293B}"/>
              </a:ext>
            </a:extLst>
          </p:cNvPr>
          <p:cNvSpPr/>
          <p:nvPr/>
        </p:nvSpPr>
        <p:spPr>
          <a:xfrm rot="5400000">
            <a:off x="7716430" y="1720485"/>
            <a:ext cx="997925" cy="760534"/>
          </a:xfrm>
          <a:prstGeom prst="triangl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62"/>
          </a:p>
        </p:txBody>
      </p:sp>
      <p:sp>
        <p:nvSpPr>
          <p:cNvPr id="12" name="Arrow: Chevron 11">
            <a:extLst>
              <a:ext uri="{FF2B5EF4-FFF2-40B4-BE49-F238E27FC236}">
                <a16:creationId xmlns:a16="http://schemas.microsoft.com/office/drawing/2014/main" id="{31DC8A47-6FD1-42CF-89E0-F950B5079197}"/>
              </a:ext>
            </a:extLst>
          </p:cNvPr>
          <p:cNvSpPr/>
          <p:nvPr/>
        </p:nvSpPr>
        <p:spPr>
          <a:xfrm>
            <a:off x="752922" y="4553451"/>
            <a:ext cx="963437" cy="756138"/>
          </a:xfrm>
          <a:prstGeom prst="chevron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62">
              <a:solidFill>
                <a:schemeClr val="tx1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E0E773E-0686-4F09-8EF1-809057BCFF08}"/>
              </a:ext>
            </a:extLst>
          </p:cNvPr>
          <p:cNvSpPr txBox="1"/>
          <p:nvPr/>
        </p:nvSpPr>
        <p:spPr>
          <a:xfrm>
            <a:off x="67282" y="276017"/>
            <a:ext cx="1967403" cy="767074"/>
          </a:xfrm>
          <a:prstGeom prst="rect">
            <a:avLst/>
          </a:prstGeom>
          <a:noFill/>
        </p:spPr>
        <p:txBody>
          <a:bodyPr wrap="square" lIns="84406" tIns="42203" rIns="84406" bIns="42203" rtlCol="0" anchor="t">
            <a:spAutoFit/>
          </a:bodyPr>
          <a:lstStyle/>
          <a:p>
            <a:r>
              <a:rPr lang="en-GB" sz="2215" u="sng">
                <a:latin typeface="Impact"/>
              </a:rPr>
              <a:t>Y8</a:t>
            </a:r>
            <a:r>
              <a:rPr lang="en-GB" sz="2215">
                <a:latin typeface="Impact"/>
              </a:rPr>
              <a:t> ART</a:t>
            </a:r>
          </a:p>
          <a:p>
            <a:r>
              <a:rPr lang="en-GB" sz="2215">
                <a:solidFill>
                  <a:schemeClr val="accent1">
                    <a:lumMod val="75000"/>
                  </a:schemeClr>
                </a:solidFill>
                <a:latin typeface="Impact"/>
              </a:rPr>
              <a:t>NATURAL FORMS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B18818C2-0913-4A99-B64D-8575CB5A7320}"/>
              </a:ext>
            </a:extLst>
          </p:cNvPr>
          <p:cNvGrpSpPr/>
          <p:nvPr/>
        </p:nvGrpSpPr>
        <p:grpSpPr>
          <a:xfrm rot="8975021">
            <a:off x="1789073" y="4834650"/>
            <a:ext cx="272562" cy="577603"/>
            <a:chOff x="6515100" y="183888"/>
            <a:chExt cx="295275" cy="625737"/>
          </a:xfrm>
          <a:solidFill>
            <a:schemeClr val="accent1">
              <a:lumMod val="75000"/>
            </a:schemeClr>
          </a:solidFill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B635D64-4EA1-44DC-BCAE-DD140D54524D}"/>
                </a:ext>
              </a:extLst>
            </p:cNvPr>
            <p:cNvSpPr/>
            <p:nvPr/>
          </p:nvSpPr>
          <p:spPr>
            <a:xfrm>
              <a:off x="6515100" y="561286"/>
              <a:ext cx="248339" cy="24833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62"/>
            </a:p>
          </p:txBody>
        </p: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D1CFCC4B-2107-48E0-BCD4-79E17711DDF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660396" y="183888"/>
              <a:ext cx="149979" cy="451866"/>
            </a:xfrm>
            <a:prstGeom prst="line">
              <a:avLst/>
            </a:prstGeom>
            <a:grpFill/>
            <a:ln w="76200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Oval 16">
            <a:extLst>
              <a:ext uri="{FF2B5EF4-FFF2-40B4-BE49-F238E27FC236}">
                <a16:creationId xmlns:a16="http://schemas.microsoft.com/office/drawing/2014/main" id="{63541E04-CB07-4DDE-B03C-7C6B4807FA54}"/>
              </a:ext>
            </a:extLst>
          </p:cNvPr>
          <p:cNvSpPr/>
          <p:nvPr/>
        </p:nvSpPr>
        <p:spPr>
          <a:xfrm>
            <a:off x="124841" y="5519601"/>
            <a:ext cx="1038850" cy="1038850"/>
          </a:xfrm>
          <a:prstGeom prst="ellipse">
            <a:avLst/>
          </a:prstGeom>
          <a:solidFill>
            <a:schemeClr val="bg1"/>
          </a:solidFill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4406" tIns="42203" rIns="84406" bIns="42203" rtlCol="0" anchor="ctr"/>
          <a:lstStyle/>
          <a:p>
            <a:pPr algn="ctr"/>
            <a:r>
              <a:rPr lang="en-GB" sz="1662">
                <a:solidFill>
                  <a:schemeClr val="tx1"/>
                </a:solidFill>
              </a:rPr>
              <a:t>Year</a:t>
            </a:r>
          </a:p>
          <a:p>
            <a:pPr algn="ctr"/>
            <a:r>
              <a:rPr lang="en-GB" sz="4431">
                <a:solidFill>
                  <a:schemeClr val="tx1"/>
                </a:solidFill>
                <a:latin typeface="Impact"/>
              </a:rPr>
              <a:t>8</a:t>
            </a:r>
            <a:endParaRPr lang="en-GB" sz="4431">
              <a:solidFill>
                <a:schemeClr val="tx1"/>
              </a:solidFill>
              <a:latin typeface="Impact" panose="020B0806030902050204" pitchFamily="34" charset="0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C11A333C-920D-4A3B-9C1C-2717AEAE208F}"/>
              </a:ext>
            </a:extLst>
          </p:cNvPr>
          <p:cNvGrpSpPr/>
          <p:nvPr/>
        </p:nvGrpSpPr>
        <p:grpSpPr>
          <a:xfrm>
            <a:off x="6759730" y="3140520"/>
            <a:ext cx="230813" cy="483821"/>
            <a:chOff x="6515100" y="183888"/>
            <a:chExt cx="295275" cy="625737"/>
          </a:xfrm>
          <a:solidFill>
            <a:schemeClr val="accent1">
              <a:lumMod val="75000"/>
            </a:schemeClr>
          </a:solidFill>
        </p:grpSpPr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EAFF9887-A5C2-4C8D-8848-3F5B5B00064D}"/>
                </a:ext>
              </a:extLst>
            </p:cNvPr>
            <p:cNvSpPr/>
            <p:nvPr/>
          </p:nvSpPr>
          <p:spPr>
            <a:xfrm>
              <a:off x="6515100" y="561286"/>
              <a:ext cx="248339" cy="248339"/>
            </a:xfrm>
            <a:prstGeom prst="ellipse">
              <a:avLst/>
            </a:prstGeom>
            <a:grpFill/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62"/>
            </a:p>
          </p:txBody>
        </p: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5EAA4C0E-23E9-40D1-B1B4-ABB9560D1FC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660396" y="183888"/>
              <a:ext cx="149979" cy="451866"/>
            </a:xfrm>
            <a:prstGeom prst="line">
              <a:avLst/>
            </a:prstGeom>
            <a:grpFill/>
            <a:ln w="76200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3926C525-1500-42AE-87C2-EEBEE1733D9A}"/>
              </a:ext>
            </a:extLst>
          </p:cNvPr>
          <p:cNvGrpSpPr/>
          <p:nvPr/>
        </p:nvGrpSpPr>
        <p:grpSpPr>
          <a:xfrm rot="2044945">
            <a:off x="2309447" y="4462969"/>
            <a:ext cx="272562" cy="577603"/>
            <a:chOff x="6515100" y="183888"/>
            <a:chExt cx="295275" cy="625737"/>
          </a:xfrm>
          <a:solidFill>
            <a:schemeClr val="accent1">
              <a:lumMod val="75000"/>
            </a:schemeClr>
          </a:solidFill>
        </p:grpSpPr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6CC427D8-F887-4559-A456-C0F1352A48F8}"/>
                </a:ext>
              </a:extLst>
            </p:cNvPr>
            <p:cNvSpPr/>
            <p:nvPr/>
          </p:nvSpPr>
          <p:spPr>
            <a:xfrm>
              <a:off x="6515100" y="561286"/>
              <a:ext cx="248339" cy="248339"/>
            </a:xfrm>
            <a:prstGeom prst="ellipse">
              <a:avLst/>
            </a:prstGeom>
            <a:grpFill/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62"/>
            </a:p>
          </p:txBody>
        </p: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B8383B82-B2E2-426F-AD43-B2DBFD709E0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660396" y="183888"/>
              <a:ext cx="149979" cy="451866"/>
            </a:xfrm>
            <a:prstGeom prst="line">
              <a:avLst/>
            </a:prstGeom>
            <a:grpFill/>
            <a:ln w="76200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FBF71FFF-3060-4552-8E2B-419E79E16DF5}"/>
              </a:ext>
            </a:extLst>
          </p:cNvPr>
          <p:cNvGrpSpPr/>
          <p:nvPr/>
        </p:nvGrpSpPr>
        <p:grpSpPr>
          <a:xfrm rot="10800000">
            <a:off x="3448370" y="4820309"/>
            <a:ext cx="272562" cy="577603"/>
            <a:chOff x="6515100" y="183888"/>
            <a:chExt cx="295275" cy="625737"/>
          </a:xfrm>
          <a:solidFill>
            <a:schemeClr val="accent1">
              <a:lumMod val="75000"/>
            </a:schemeClr>
          </a:solidFill>
        </p:grpSpPr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8E057396-CC26-4171-B539-FFDD1DDAED16}"/>
                </a:ext>
              </a:extLst>
            </p:cNvPr>
            <p:cNvSpPr/>
            <p:nvPr/>
          </p:nvSpPr>
          <p:spPr>
            <a:xfrm>
              <a:off x="6515100" y="561286"/>
              <a:ext cx="248339" cy="248339"/>
            </a:xfrm>
            <a:prstGeom prst="ellipse">
              <a:avLst/>
            </a:prstGeom>
            <a:grpFill/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62"/>
            </a:p>
          </p:txBody>
        </p: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74C10659-43B8-44E5-B5D2-906C3564690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660396" y="183888"/>
              <a:ext cx="149979" cy="451866"/>
            </a:xfrm>
            <a:prstGeom prst="line">
              <a:avLst/>
            </a:prstGeom>
            <a:grpFill/>
            <a:ln w="76200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C6D6C217-6DFB-4D99-BDBC-7ECD7A44F2DC}"/>
              </a:ext>
            </a:extLst>
          </p:cNvPr>
          <p:cNvGrpSpPr/>
          <p:nvPr/>
        </p:nvGrpSpPr>
        <p:grpSpPr>
          <a:xfrm rot="8858984">
            <a:off x="5426973" y="4779870"/>
            <a:ext cx="272562" cy="577603"/>
            <a:chOff x="6515100" y="183888"/>
            <a:chExt cx="295275" cy="625737"/>
          </a:xfrm>
          <a:solidFill>
            <a:schemeClr val="accent1">
              <a:lumMod val="75000"/>
            </a:schemeClr>
          </a:solidFill>
        </p:grpSpPr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42164FC2-67D7-4020-86ED-C1533B5B1153}"/>
                </a:ext>
              </a:extLst>
            </p:cNvPr>
            <p:cNvSpPr/>
            <p:nvPr/>
          </p:nvSpPr>
          <p:spPr>
            <a:xfrm>
              <a:off x="6515100" y="561286"/>
              <a:ext cx="248339" cy="248339"/>
            </a:xfrm>
            <a:prstGeom prst="ellipse">
              <a:avLst/>
            </a:prstGeom>
            <a:grpFill/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62"/>
            </a:p>
          </p:txBody>
        </p: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5F7E61F9-A634-47A2-A7DE-FFBD6B27B9A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660396" y="183888"/>
              <a:ext cx="149979" cy="451866"/>
            </a:xfrm>
            <a:prstGeom prst="line">
              <a:avLst/>
            </a:prstGeom>
            <a:grpFill/>
            <a:ln w="76200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6D344D9D-FF36-4C48-B684-9FC1F5EA40A9}"/>
              </a:ext>
            </a:extLst>
          </p:cNvPr>
          <p:cNvGrpSpPr/>
          <p:nvPr/>
        </p:nvGrpSpPr>
        <p:grpSpPr>
          <a:xfrm rot="7965666">
            <a:off x="8466299" y="4641789"/>
            <a:ext cx="272562" cy="577603"/>
            <a:chOff x="6515100" y="183888"/>
            <a:chExt cx="295275" cy="625737"/>
          </a:xfrm>
          <a:solidFill>
            <a:schemeClr val="accent1">
              <a:lumMod val="75000"/>
            </a:schemeClr>
          </a:solidFill>
        </p:grpSpPr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FF37572D-E00A-4C90-8486-1FAD6FA8506A}"/>
                </a:ext>
              </a:extLst>
            </p:cNvPr>
            <p:cNvSpPr/>
            <p:nvPr/>
          </p:nvSpPr>
          <p:spPr>
            <a:xfrm>
              <a:off x="6515100" y="561286"/>
              <a:ext cx="248339" cy="248339"/>
            </a:xfrm>
            <a:prstGeom prst="ellipse">
              <a:avLst/>
            </a:prstGeom>
            <a:grpFill/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62"/>
            </a:p>
          </p:txBody>
        </p: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ECDB96D5-7680-495A-AE36-FE35FA62D9C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660396" y="183888"/>
              <a:ext cx="149979" cy="451866"/>
            </a:xfrm>
            <a:prstGeom prst="line">
              <a:avLst/>
            </a:prstGeom>
            <a:grpFill/>
            <a:ln w="76200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34D070B7-0EBB-43DD-A472-AF45F28315C5}"/>
              </a:ext>
            </a:extLst>
          </p:cNvPr>
          <p:cNvGrpSpPr/>
          <p:nvPr/>
        </p:nvGrpSpPr>
        <p:grpSpPr>
          <a:xfrm rot="21437556">
            <a:off x="6914492" y="1603714"/>
            <a:ext cx="272562" cy="577603"/>
            <a:chOff x="6515100" y="183888"/>
            <a:chExt cx="295275" cy="625737"/>
          </a:xfrm>
          <a:solidFill>
            <a:schemeClr val="accent1">
              <a:lumMod val="75000"/>
            </a:schemeClr>
          </a:solidFill>
        </p:grpSpPr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8A5713FF-5E8F-4B7A-BED1-B072C45AEB14}"/>
                </a:ext>
              </a:extLst>
            </p:cNvPr>
            <p:cNvSpPr/>
            <p:nvPr/>
          </p:nvSpPr>
          <p:spPr>
            <a:xfrm>
              <a:off x="6515100" y="561286"/>
              <a:ext cx="248339" cy="248339"/>
            </a:xfrm>
            <a:prstGeom prst="ellipse">
              <a:avLst/>
            </a:prstGeom>
            <a:grpFill/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62"/>
            </a:p>
          </p:txBody>
        </p: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148FF3B3-B823-47A0-94D7-89691D37783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660396" y="183888"/>
              <a:ext cx="149979" cy="451866"/>
            </a:xfrm>
            <a:prstGeom prst="line">
              <a:avLst/>
            </a:prstGeom>
            <a:grpFill/>
            <a:ln w="76200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608EB548-30AA-41B6-BC8D-A7F5AF9FC72B}"/>
              </a:ext>
            </a:extLst>
          </p:cNvPr>
          <p:cNvGrpSpPr/>
          <p:nvPr/>
        </p:nvGrpSpPr>
        <p:grpSpPr>
          <a:xfrm rot="696300">
            <a:off x="8300204" y="3134545"/>
            <a:ext cx="272562" cy="577603"/>
            <a:chOff x="6515100" y="183888"/>
            <a:chExt cx="295275" cy="625737"/>
          </a:xfrm>
          <a:solidFill>
            <a:schemeClr val="accent1">
              <a:lumMod val="75000"/>
            </a:schemeClr>
          </a:solidFill>
        </p:grpSpPr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AD5FA74B-C5EE-4D57-9209-8326DBFAA802}"/>
                </a:ext>
              </a:extLst>
            </p:cNvPr>
            <p:cNvSpPr/>
            <p:nvPr/>
          </p:nvSpPr>
          <p:spPr>
            <a:xfrm>
              <a:off x="6515100" y="561286"/>
              <a:ext cx="248339" cy="248339"/>
            </a:xfrm>
            <a:prstGeom prst="ellipse">
              <a:avLst/>
            </a:prstGeom>
            <a:grpFill/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62"/>
            </a:p>
          </p:txBody>
        </p: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1292163B-B3C8-45EA-999A-FA50C8EE13B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660396" y="183888"/>
              <a:ext cx="149979" cy="451866"/>
            </a:xfrm>
            <a:prstGeom prst="line">
              <a:avLst/>
            </a:prstGeom>
            <a:grpFill/>
            <a:ln w="76200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06AC93AC-CA9B-4670-A9C4-770D131A4185}"/>
              </a:ext>
            </a:extLst>
          </p:cNvPr>
          <p:cNvGrpSpPr/>
          <p:nvPr/>
        </p:nvGrpSpPr>
        <p:grpSpPr>
          <a:xfrm rot="10016794">
            <a:off x="7330477" y="3395917"/>
            <a:ext cx="272562" cy="577603"/>
            <a:chOff x="6515100" y="183888"/>
            <a:chExt cx="295275" cy="625737"/>
          </a:xfrm>
          <a:solidFill>
            <a:schemeClr val="accent1">
              <a:lumMod val="75000"/>
            </a:schemeClr>
          </a:solidFill>
        </p:grpSpPr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960E3517-0E24-47D3-BABF-408B1EB3D69A}"/>
                </a:ext>
              </a:extLst>
            </p:cNvPr>
            <p:cNvSpPr/>
            <p:nvPr/>
          </p:nvSpPr>
          <p:spPr>
            <a:xfrm>
              <a:off x="6515100" y="561286"/>
              <a:ext cx="248339" cy="248339"/>
            </a:xfrm>
            <a:prstGeom prst="ellipse">
              <a:avLst/>
            </a:prstGeom>
            <a:grpFill/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62"/>
            </a:p>
          </p:txBody>
        </p: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240D7EE3-56FE-4629-B581-9C55569074E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660396" y="183888"/>
              <a:ext cx="149979" cy="451866"/>
            </a:xfrm>
            <a:prstGeom prst="line">
              <a:avLst/>
            </a:prstGeom>
            <a:grpFill/>
            <a:ln w="76200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0" name="TextBox 49">
            <a:extLst>
              <a:ext uri="{FF2B5EF4-FFF2-40B4-BE49-F238E27FC236}">
                <a16:creationId xmlns:a16="http://schemas.microsoft.com/office/drawing/2014/main" id="{0AF1F772-0AAC-475A-9005-610CF52F2527}"/>
              </a:ext>
            </a:extLst>
          </p:cNvPr>
          <p:cNvSpPr txBox="1"/>
          <p:nvPr/>
        </p:nvSpPr>
        <p:spPr>
          <a:xfrm>
            <a:off x="1359724" y="5406707"/>
            <a:ext cx="1553919" cy="994355"/>
          </a:xfrm>
          <a:prstGeom prst="rect">
            <a:avLst/>
          </a:prstGeom>
          <a:noFill/>
        </p:spPr>
        <p:txBody>
          <a:bodyPr wrap="square" lIns="84406" tIns="42203" rIns="84406" bIns="42203" rtlCol="0" anchor="t">
            <a:spAutoFit/>
          </a:bodyPr>
          <a:lstStyle/>
          <a:p>
            <a:r>
              <a:rPr lang="en-GB" sz="1477"/>
              <a:t>Baseline</a:t>
            </a:r>
            <a:endParaRPr lang="en-GB" sz="1477">
              <a:cs typeface="Calibri"/>
            </a:endParaRPr>
          </a:p>
          <a:p>
            <a:r>
              <a:rPr lang="en-GB" sz="1477">
                <a:cs typeface="Calibri"/>
              </a:rPr>
              <a:t>Observational drawing into a title page</a:t>
            </a:r>
            <a:endParaRPr lang="en-GB" sz="1477"/>
          </a:p>
        </p:txBody>
      </p:sp>
      <p:grpSp>
        <p:nvGrpSpPr>
          <p:cNvPr id="58" name="Group 57">
            <a:extLst>
              <a:ext uri="{FF2B5EF4-FFF2-40B4-BE49-F238E27FC236}">
                <a16:creationId xmlns:a16="http://schemas.microsoft.com/office/drawing/2014/main" id="{0D03D460-5A9E-4645-9AD2-2CE43C3F69CD}"/>
              </a:ext>
            </a:extLst>
          </p:cNvPr>
          <p:cNvGrpSpPr/>
          <p:nvPr/>
        </p:nvGrpSpPr>
        <p:grpSpPr>
          <a:xfrm>
            <a:off x="1950368" y="1516211"/>
            <a:ext cx="272562" cy="577603"/>
            <a:chOff x="6515100" y="183888"/>
            <a:chExt cx="295275" cy="625737"/>
          </a:xfrm>
          <a:solidFill>
            <a:schemeClr val="accent1">
              <a:lumMod val="75000"/>
            </a:schemeClr>
          </a:solidFill>
        </p:grpSpPr>
        <p:sp>
          <p:nvSpPr>
            <p:cNvPr id="59" name="Oval 58">
              <a:extLst>
                <a:ext uri="{FF2B5EF4-FFF2-40B4-BE49-F238E27FC236}">
                  <a16:creationId xmlns:a16="http://schemas.microsoft.com/office/drawing/2014/main" id="{8CC4FAEF-2386-42D7-8626-3D367364F91E}"/>
                </a:ext>
              </a:extLst>
            </p:cNvPr>
            <p:cNvSpPr/>
            <p:nvPr/>
          </p:nvSpPr>
          <p:spPr>
            <a:xfrm>
              <a:off x="6515100" y="561286"/>
              <a:ext cx="248339" cy="248339"/>
            </a:xfrm>
            <a:prstGeom prst="ellipse">
              <a:avLst/>
            </a:prstGeom>
            <a:grpFill/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62"/>
            </a:p>
          </p:txBody>
        </p: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B5260F0F-E32A-4CD6-B5B8-28BCD7B953A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660396" y="183888"/>
              <a:ext cx="149979" cy="451866"/>
            </a:xfrm>
            <a:prstGeom prst="line">
              <a:avLst/>
            </a:prstGeom>
            <a:grpFill/>
            <a:ln w="76200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4C5FAE54-88FD-4D95-A0AD-4B3DA982BAB5}"/>
              </a:ext>
            </a:extLst>
          </p:cNvPr>
          <p:cNvGrpSpPr/>
          <p:nvPr/>
        </p:nvGrpSpPr>
        <p:grpSpPr>
          <a:xfrm rot="438371">
            <a:off x="5566485" y="1573321"/>
            <a:ext cx="272562" cy="577603"/>
            <a:chOff x="6515100" y="183888"/>
            <a:chExt cx="295275" cy="625737"/>
          </a:xfrm>
          <a:solidFill>
            <a:schemeClr val="accent1">
              <a:lumMod val="75000"/>
            </a:schemeClr>
          </a:solidFill>
        </p:grpSpPr>
        <p:sp>
          <p:nvSpPr>
            <p:cNvPr id="62" name="Oval 61">
              <a:extLst>
                <a:ext uri="{FF2B5EF4-FFF2-40B4-BE49-F238E27FC236}">
                  <a16:creationId xmlns:a16="http://schemas.microsoft.com/office/drawing/2014/main" id="{1C404D45-EA8F-4BC9-844A-4F866D54850C}"/>
                </a:ext>
              </a:extLst>
            </p:cNvPr>
            <p:cNvSpPr/>
            <p:nvPr/>
          </p:nvSpPr>
          <p:spPr>
            <a:xfrm>
              <a:off x="6515100" y="561286"/>
              <a:ext cx="248339" cy="248339"/>
            </a:xfrm>
            <a:prstGeom prst="ellipse">
              <a:avLst/>
            </a:prstGeom>
            <a:grpFill/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62"/>
            </a:p>
          </p:txBody>
        </p: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CD66D9B6-4C11-4D3F-B05F-A4A1CACD47D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660396" y="183888"/>
              <a:ext cx="149979" cy="451866"/>
            </a:xfrm>
            <a:prstGeom prst="line">
              <a:avLst/>
            </a:prstGeom>
            <a:grpFill/>
            <a:ln w="76200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18902AA8-82FE-49E8-840A-1AABC22ECFD0}"/>
              </a:ext>
            </a:extLst>
          </p:cNvPr>
          <p:cNvGrpSpPr/>
          <p:nvPr/>
        </p:nvGrpSpPr>
        <p:grpSpPr>
          <a:xfrm rot="17566817">
            <a:off x="4339401" y="3033579"/>
            <a:ext cx="272562" cy="577603"/>
            <a:chOff x="6515100" y="183888"/>
            <a:chExt cx="295275" cy="625737"/>
          </a:xfrm>
          <a:solidFill>
            <a:schemeClr val="accent1">
              <a:lumMod val="75000"/>
            </a:schemeClr>
          </a:solidFill>
        </p:grpSpPr>
        <p:sp>
          <p:nvSpPr>
            <p:cNvPr id="68" name="Oval 67">
              <a:extLst>
                <a:ext uri="{FF2B5EF4-FFF2-40B4-BE49-F238E27FC236}">
                  <a16:creationId xmlns:a16="http://schemas.microsoft.com/office/drawing/2014/main" id="{50EB2BF3-3D94-4ED5-BB36-A82362035CA1}"/>
                </a:ext>
              </a:extLst>
            </p:cNvPr>
            <p:cNvSpPr/>
            <p:nvPr/>
          </p:nvSpPr>
          <p:spPr>
            <a:xfrm>
              <a:off x="6515100" y="561286"/>
              <a:ext cx="248339" cy="248339"/>
            </a:xfrm>
            <a:prstGeom prst="ellipse">
              <a:avLst/>
            </a:prstGeom>
            <a:grpFill/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62"/>
            </a:p>
          </p:txBody>
        </p: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0B69EAA7-C45F-4ABC-9B73-401991D49F9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660396" y="183888"/>
              <a:ext cx="149979" cy="451866"/>
            </a:xfrm>
            <a:prstGeom prst="line">
              <a:avLst/>
            </a:prstGeom>
            <a:grpFill/>
            <a:ln w="76200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1" name="Group 70">
            <a:extLst>
              <a:ext uri="{FF2B5EF4-FFF2-40B4-BE49-F238E27FC236}">
                <a16:creationId xmlns:a16="http://schemas.microsoft.com/office/drawing/2014/main" id="{8D044162-25D6-42E5-BDAC-2759191265E6}"/>
              </a:ext>
            </a:extLst>
          </p:cNvPr>
          <p:cNvGrpSpPr/>
          <p:nvPr/>
        </p:nvGrpSpPr>
        <p:grpSpPr>
          <a:xfrm rot="20530786">
            <a:off x="2587748" y="3060233"/>
            <a:ext cx="272562" cy="577603"/>
            <a:chOff x="6515100" y="183888"/>
            <a:chExt cx="295275" cy="625737"/>
          </a:xfrm>
          <a:solidFill>
            <a:schemeClr val="accent1">
              <a:lumMod val="75000"/>
            </a:schemeClr>
          </a:solidFill>
        </p:grpSpPr>
        <p:sp>
          <p:nvSpPr>
            <p:cNvPr id="72" name="Oval 71">
              <a:extLst>
                <a:ext uri="{FF2B5EF4-FFF2-40B4-BE49-F238E27FC236}">
                  <a16:creationId xmlns:a16="http://schemas.microsoft.com/office/drawing/2014/main" id="{AC3BD692-BF88-4DF2-B51E-436DEF76ED53}"/>
                </a:ext>
              </a:extLst>
            </p:cNvPr>
            <p:cNvSpPr/>
            <p:nvPr/>
          </p:nvSpPr>
          <p:spPr>
            <a:xfrm>
              <a:off x="6515100" y="561286"/>
              <a:ext cx="248339" cy="248339"/>
            </a:xfrm>
            <a:prstGeom prst="ellipse">
              <a:avLst/>
            </a:prstGeom>
            <a:grpFill/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62"/>
            </a:p>
          </p:txBody>
        </p:sp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74A74CE8-9584-42C5-8DA6-31DAF38D863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660396" y="183888"/>
              <a:ext cx="149979" cy="451866"/>
            </a:xfrm>
            <a:prstGeom prst="line">
              <a:avLst/>
            </a:prstGeom>
            <a:grpFill/>
            <a:ln w="76200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5" name="Group 74">
            <a:extLst>
              <a:ext uri="{FF2B5EF4-FFF2-40B4-BE49-F238E27FC236}">
                <a16:creationId xmlns:a16="http://schemas.microsoft.com/office/drawing/2014/main" id="{CAA09708-1698-4E8D-89A3-E80D81F5BF69}"/>
              </a:ext>
            </a:extLst>
          </p:cNvPr>
          <p:cNvGrpSpPr/>
          <p:nvPr/>
        </p:nvGrpSpPr>
        <p:grpSpPr>
          <a:xfrm rot="17405384">
            <a:off x="724250" y="1957287"/>
            <a:ext cx="272562" cy="577603"/>
            <a:chOff x="6515100" y="183888"/>
            <a:chExt cx="295275" cy="625737"/>
          </a:xfrm>
          <a:solidFill>
            <a:schemeClr val="accent1">
              <a:lumMod val="75000"/>
            </a:schemeClr>
          </a:solidFill>
        </p:grpSpPr>
        <p:sp>
          <p:nvSpPr>
            <p:cNvPr id="76" name="Oval 75">
              <a:extLst>
                <a:ext uri="{FF2B5EF4-FFF2-40B4-BE49-F238E27FC236}">
                  <a16:creationId xmlns:a16="http://schemas.microsoft.com/office/drawing/2014/main" id="{AF489980-6C0E-41AD-9B32-87B7C4097964}"/>
                </a:ext>
              </a:extLst>
            </p:cNvPr>
            <p:cNvSpPr/>
            <p:nvPr/>
          </p:nvSpPr>
          <p:spPr>
            <a:xfrm>
              <a:off x="6515100" y="561286"/>
              <a:ext cx="248339" cy="248339"/>
            </a:xfrm>
            <a:prstGeom prst="ellipse">
              <a:avLst/>
            </a:prstGeom>
            <a:grpFill/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62"/>
            </a:p>
          </p:txBody>
        </p:sp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D1AA6EE9-73CC-4C98-AB44-7DE0FF71B90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660396" y="183888"/>
              <a:ext cx="149979" cy="451866"/>
            </a:xfrm>
            <a:prstGeom prst="line">
              <a:avLst/>
            </a:prstGeom>
            <a:grpFill/>
            <a:ln w="76200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9" name="Group 78">
            <a:extLst>
              <a:ext uri="{FF2B5EF4-FFF2-40B4-BE49-F238E27FC236}">
                <a16:creationId xmlns:a16="http://schemas.microsoft.com/office/drawing/2014/main" id="{598B6682-ED08-4E63-B8DF-24052066BD81}"/>
              </a:ext>
            </a:extLst>
          </p:cNvPr>
          <p:cNvGrpSpPr/>
          <p:nvPr/>
        </p:nvGrpSpPr>
        <p:grpSpPr>
          <a:xfrm rot="18837720">
            <a:off x="3676801" y="1554691"/>
            <a:ext cx="272562" cy="577603"/>
            <a:chOff x="6515100" y="183888"/>
            <a:chExt cx="295275" cy="625737"/>
          </a:xfrm>
          <a:solidFill>
            <a:schemeClr val="accent1">
              <a:lumMod val="75000"/>
            </a:schemeClr>
          </a:solidFill>
        </p:grpSpPr>
        <p:sp>
          <p:nvSpPr>
            <p:cNvPr id="80" name="Oval 79">
              <a:extLst>
                <a:ext uri="{FF2B5EF4-FFF2-40B4-BE49-F238E27FC236}">
                  <a16:creationId xmlns:a16="http://schemas.microsoft.com/office/drawing/2014/main" id="{02BF2A9E-01A2-49B3-8C8B-2E9133A09267}"/>
                </a:ext>
              </a:extLst>
            </p:cNvPr>
            <p:cNvSpPr/>
            <p:nvPr/>
          </p:nvSpPr>
          <p:spPr>
            <a:xfrm>
              <a:off x="6515100" y="561286"/>
              <a:ext cx="248339" cy="248339"/>
            </a:xfrm>
            <a:prstGeom prst="ellipse">
              <a:avLst/>
            </a:prstGeom>
            <a:grpFill/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62"/>
            </a:p>
          </p:txBody>
        </p:sp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870C9C63-1447-491A-ABC9-45E203491D1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660396" y="183888"/>
              <a:ext cx="149979" cy="451866"/>
            </a:xfrm>
            <a:prstGeom prst="line">
              <a:avLst/>
            </a:prstGeom>
            <a:grpFill/>
            <a:ln w="76200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2" name="TextBox 81">
            <a:extLst>
              <a:ext uri="{FF2B5EF4-FFF2-40B4-BE49-F238E27FC236}">
                <a16:creationId xmlns:a16="http://schemas.microsoft.com/office/drawing/2014/main" id="{AAF6F28D-AA20-4347-BF38-DBCBB53FED67}"/>
              </a:ext>
            </a:extLst>
          </p:cNvPr>
          <p:cNvSpPr txBox="1"/>
          <p:nvPr/>
        </p:nvSpPr>
        <p:spPr>
          <a:xfrm>
            <a:off x="4060271" y="1544917"/>
            <a:ext cx="170521" cy="312511"/>
          </a:xfrm>
          <a:prstGeom prst="rect">
            <a:avLst/>
          </a:prstGeom>
          <a:noFill/>
        </p:spPr>
        <p:txBody>
          <a:bodyPr wrap="square" lIns="84406" tIns="42203" rIns="84406" bIns="42203" rtlCol="0" anchor="t">
            <a:spAutoFit/>
          </a:bodyPr>
          <a:lstStyle/>
          <a:p>
            <a:endParaRPr lang="en-GB" sz="1477">
              <a:cs typeface="Calibri"/>
            </a:endParaRPr>
          </a:p>
        </p:txBody>
      </p:sp>
      <p:grpSp>
        <p:nvGrpSpPr>
          <p:cNvPr id="83" name="Group 82">
            <a:extLst>
              <a:ext uri="{FF2B5EF4-FFF2-40B4-BE49-F238E27FC236}">
                <a16:creationId xmlns:a16="http://schemas.microsoft.com/office/drawing/2014/main" id="{F5DDEDE3-E903-42D7-ABC1-7099E5DEDEE9}"/>
              </a:ext>
            </a:extLst>
          </p:cNvPr>
          <p:cNvGrpSpPr/>
          <p:nvPr/>
        </p:nvGrpSpPr>
        <p:grpSpPr>
          <a:xfrm rot="8975021">
            <a:off x="4405943" y="4802155"/>
            <a:ext cx="272562" cy="577603"/>
            <a:chOff x="6515100" y="183888"/>
            <a:chExt cx="295275" cy="625737"/>
          </a:xfrm>
          <a:solidFill>
            <a:schemeClr val="accent1">
              <a:lumMod val="75000"/>
            </a:schemeClr>
          </a:solidFill>
        </p:grpSpPr>
        <p:sp>
          <p:nvSpPr>
            <p:cNvPr id="84" name="Oval 83">
              <a:extLst>
                <a:ext uri="{FF2B5EF4-FFF2-40B4-BE49-F238E27FC236}">
                  <a16:creationId xmlns:a16="http://schemas.microsoft.com/office/drawing/2014/main" id="{75E1F26B-358A-4976-AD0D-B6455C105689}"/>
                </a:ext>
              </a:extLst>
            </p:cNvPr>
            <p:cNvSpPr/>
            <p:nvPr/>
          </p:nvSpPr>
          <p:spPr>
            <a:xfrm>
              <a:off x="6515100" y="561286"/>
              <a:ext cx="248339" cy="248339"/>
            </a:xfrm>
            <a:prstGeom prst="ellipse">
              <a:avLst/>
            </a:prstGeom>
            <a:grpFill/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62"/>
            </a:p>
          </p:txBody>
        </p:sp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6C324B66-D7C6-4A0A-A19B-00767DB83B7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660396" y="183888"/>
              <a:ext cx="149979" cy="451866"/>
            </a:xfrm>
            <a:prstGeom prst="line">
              <a:avLst/>
            </a:prstGeom>
            <a:grpFill/>
            <a:ln w="76200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2" name="TextBox 101">
            <a:extLst>
              <a:ext uri="{FF2B5EF4-FFF2-40B4-BE49-F238E27FC236}">
                <a16:creationId xmlns:a16="http://schemas.microsoft.com/office/drawing/2014/main" id="{D1B9DF8A-B4D4-4C36-B17E-F958D2C015B2}"/>
              </a:ext>
            </a:extLst>
          </p:cNvPr>
          <p:cNvSpPr txBox="1"/>
          <p:nvPr/>
        </p:nvSpPr>
        <p:spPr>
          <a:xfrm>
            <a:off x="2288114" y="1930291"/>
            <a:ext cx="1618344" cy="3481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62">
                <a:latin typeface="Impact" panose="020B0806030902050204" pitchFamily="34" charset="0"/>
              </a:rPr>
              <a:t>ADD KNOWLEDGE</a:t>
            </a:r>
          </a:p>
        </p:txBody>
      </p:sp>
      <p:sp>
        <p:nvSpPr>
          <p:cNvPr id="103" name="TextBox 102">
            <a:extLst>
              <a:ext uri="{FF2B5EF4-FFF2-40B4-BE49-F238E27FC236}">
                <a16:creationId xmlns:a16="http://schemas.microsoft.com/office/drawing/2014/main" id="{2677AA97-7A02-42D1-BA51-F46C8ECD9B8D}"/>
              </a:ext>
            </a:extLst>
          </p:cNvPr>
          <p:cNvSpPr txBox="1"/>
          <p:nvPr/>
        </p:nvSpPr>
        <p:spPr>
          <a:xfrm>
            <a:off x="2932740" y="3344419"/>
            <a:ext cx="1618344" cy="3481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62">
                <a:latin typeface="Impact" panose="020B0806030902050204" pitchFamily="34" charset="0"/>
              </a:rPr>
              <a:t>BUILD SKILLS</a:t>
            </a:r>
          </a:p>
        </p:txBody>
      </p:sp>
      <p:sp>
        <p:nvSpPr>
          <p:cNvPr id="104" name="TextBox 103">
            <a:extLst>
              <a:ext uri="{FF2B5EF4-FFF2-40B4-BE49-F238E27FC236}">
                <a16:creationId xmlns:a16="http://schemas.microsoft.com/office/drawing/2014/main" id="{34237856-F518-471A-9DD8-C2C9148A2502}"/>
              </a:ext>
            </a:extLst>
          </p:cNvPr>
          <p:cNvSpPr txBox="1"/>
          <p:nvPr/>
        </p:nvSpPr>
        <p:spPr>
          <a:xfrm>
            <a:off x="6214491" y="4751771"/>
            <a:ext cx="2033040" cy="3481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62">
                <a:latin typeface="Impact" panose="020B0806030902050204" pitchFamily="34" charset="0"/>
              </a:rPr>
              <a:t>DELIBERATE PRACTICE</a:t>
            </a:r>
          </a:p>
        </p:txBody>
      </p:sp>
      <p:pic>
        <p:nvPicPr>
          <p:cNvPr id="78" name="Picture 77">
            <a:extLst>
              <a:ext uri="{FF2B5EF4-FFF2-40B4-BE49-F238E27FC236}">
                <a16:creationId xmlns:a16="http://schemas.microsoft.com/office/drawing/2014/main" id="{EBFCB528-3B57-47F1-9B11-ADE20DC0BF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5967" y="2413760"/>
            <a:ext cx="568606" cy="7689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6" name="Picture 85">
            <a:extLst>
              <a:ext uri="{FF2B5EF4-FFF2-40B4-BE49-F238E27FC236}">
                <a16:creationId xmlns:a16="http://schemas.microsoft.com/office/drawing/2014/main" id="{DC9E7D74-8091-4D3B-9897-B6637241C0C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41" t="5156" r="4750" b="13712"/>
          <a:stretch/>
        </p:blipFill>
        <p:spPr>
          <a:xfrm rot="5400000">
            <a:off x="-81028" y="2692571"/>
            <a:ext cx="724146" cy="489546"/>
          </a:xfrm>
          <a:prstGeom prst="rect">
            <a:avLst/>
          </a:prstGeom>
        </p:spPr>
      </p:pic>
      <p:pic>
        <p:nvPicPr>
          <p:cNvPr id="90" name="Picture 89">
            <a:extLst>
              <a:ext uri="{FF2B5EF4-FFF2-40B4-BE49-F238E27FC236}">
                <a16:creationId xmlns:a16="http://schemas.microsoft.com/office/drawing/2014/main" id="{CEB424C8-B7A3-4892-BB06-1887E81AF78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"/>
                    </a14:imgEffect>
                  </a14:imgLayer>
                </a14:imgProps>
              </a:ext>
            </a:extLst>
          </a:blip>
          <a:srcRect l="5193" t="8163" r="12267" b="4899"/>
          <a:stretch/>
        </p:blipFill>
        <p:spPr>
          <a:xfrm>
            <a:off x="3941838" y="5197967"/>
            <a:ext cx="924088" cy="1297784"/>
          </a:xfrm>
          <a:prstGeom prst="rect">
            <a:avLst/>
          </a:prstGeom>
        </p:spPr>
      </p:pic>
      <p:pic>
        <p:nvPicPr>
          <p:cNvPr id="91" name="Picture 90">
            <a:extLst>
              <a:ext uri="{FF2B5EF4-FFF2-40B4-BE49-F238E27FC236}">
                <a16:creationId xmlns:a16="http://schemas.microsoft.com/office/drawing/2014/main" id="{B1F99000-86BC-4A25-AE12-8F1F8906D5A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99582" y="3825310"/>
            <a:ext cx="534284" cy="801426"/>
          </a:xfrm>
          <a:prstGeom prst="rect">
            <a:avLst/>
          </a:prstGeom>
        </p:spPr>
      </p:pic>
      <p:pic>
        <p:nvPicPr>
          <p:cNvPr id="92" name="Picture 2" descr="https://attachments.office.net/owa/AGRIFFIN%40clwacademy.co.uk/service.svc/s/GetAttachmentThumbnail?id=AAMkAGZiNGFjMmYwLWQ0ZmYtNDllMi04YmJkLWVjYWU0NTUxZDUwNgBGAAAAAAAD1YMYYFSUSJTbam6Y9oCYBwDHKpkbcvwZRJso0iqVCrp8AAAAAAEMAADHKpkbcvwZRJso0iqVCrp8AAbDf0nxAAABEgAQAPm8AySsjSBFkA5iqUA2%2B%2Fg%3D&amp;thumbnailType=2&amp;token=eyJhbGciOiJSUzI1NiIsImtpZCI6IkQ4OThGN0RDMjk2ODQ1MDk1RUUwREZGQ0MzODBBOTM5NjUwNDNFNjQiLCJ0eXAiOiJKV1QiLCJ4NXQiOiIySmozM0Nsb1JRbGU0Tl84dzRDcE9XVUVQbVEifQ.eyJvcmlnaW4iOiJodHRwczovL291dGxvb2sub2ZmaWNlLmNvbSIsInVjIjoiODUwM2VmMzM1M2ViNDVjMmE3OWZlNmJmZjM0NGU4ZTQiLCJzaWduaW5fc3RhdGUiOiJbXCJrbXNpXCJdIiwidmVyIjoiRXhjaGFuZ2UuQ2FsbGJhY2suVjEiLCJhcHBjdHhzZW5kZXIiOiJPd2FEb3dubG9hZEBmZDM0ZjYzNi03OTU0LTRjNjEtYmFjOS1hZTRlYzlkOGUwMzMiLCJpc3NyaW5nIjoiV1ciLCJhcHBjdHgiOiJ7XCJtc2V4Y2hwcm90XCI6XCJvd2FcIixcInB1aWRcIjpcIjExNTM5NzcwMjUzNjcwNzAzNjNcIixcInNjb3BlXCI6XCJPd2FEb3dubG9hZFwiLFwib2lkXCI6XCI5ZTFmYmY1Mi03ZDY1LTQ4N2EtOTM5Mi02ZDI4NDdkNDIyYWZcIixcInByaW1hcnlzaWRcIjpcIlMtMS01LTIxLTI5OTc0MTU2ODgtMzkwODI0ODQyMS0xNTkyNTkwNDgzLTExNzQwMDIxXCJ9IiwibmJmIjoxNjcxNDU5NTY0LCJleHAiOjE2NzE0NjAxNjQsImlzcyI6IjAwMDAwMDAyLTAwMDAtMGZmMS1jZTAwLTAwMDAwMDAwMDAwMEBmZDM0ZjYzNi03OTU0LTRjNjEtYmFjOS1hZTRlYzlkOGUwMzMiLCJhdWQiOiIwMDAwMDAwMi0wMDAwLTBmZjEtY2UwMC0wMDAwMDAwMDAwMDAvYXR0YWNobWVudHMub2ZmaWNlLm5ldEBmZDM0ZjYzNi03OTU0LTRjNjEtYmFjOS1hZTRlYzlkOGUwMzMiLCJoYXBwIjoib3dhIn0.vPWQyWO9cKRJ6ACKClBPPKqtFaSeb6Ujtk6o-TTFnpEJXRubd9bXUGPv2eEexk89dplcSvIvv8C34-m8Uze9d6eLnVqUCDYtav_QdhiFeN-WeBHRel59Q4DLuv_K_D7AHMtaHQhcGKgqwCCnxR86QQ4OloWtlSIcVrvFZDgRcXeGVt_2VLa-4Xp8qBzMyeHZ2TYXY_S4TujtJ8B-X0_-Lt4aaTevU0q7vzs0UT7FZS9KvfLG1l_GRyOQBrKiPExXmIvqPVpD-BCXW1sTiv3f-d_V7njcbSEgB6rPujYQwR9wSfiaCprfhf2vFZf4Z5rx8C9QpOAc-TiopVVYRL1GjA&amp;X-OWA-CANARY=cwgpMA-BrkGuJpUGEsQ8r8BYbXfM4doYefu_ZfHVaXnd9Gv2KLp1NTa5v-YCo_Tbb7wdRGEiiEk.&amp;owa=outlook.office.com&amp;scriptVer=20221209009.09&amp;animation=true">
            <a:extLst>
              <a:ext uri="{FF2B5EF4-FFF2-40B4-BE49-F238E27FC236}">
                <a16:creationId xmlns:a16="http://schemas.microsoft.com/office/drawing/2014/main" id="{96093FF5-EE80-413D-AEC4-A352D5D10F6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99" t="11230" r="13655" b="5324"/>
          <a:stretch/>
        </p:blipFill>
        <p:spPr bwMode="auto">
          <a:xfrm>
            <a:off x="5807282" y="314265"/>
            <a:ext cx="1004646" cy="1465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3" name="TextBox 92">
            <a:extLst>
              <a:ext uri="{FF2B5EF4-FFF2-40B4-BE49-F238E27FC236}">
                <a16:creationId xmlns:a16="http://schemas.microsoft.com/office/drawing/2014/main" id="{6F51E095-2DA9-43A8-9D03-697F1D869499}"/>
              </a:ext>
            </a:extLst>
          </p:cNvPr>
          <p:cNvSpPr txBox="1"/>
          <p:nvPr/>
        </p:nvSpPr>
        <p:spPr>
          <a:xfrm>
            <a:off x="4585164" y="647536"/>
            <a:ext cx="1283797" cy="710253"/>
          </a:xfrm>
          <a:prstGeom prst="rect">
            <a:avLst/>
          </a:prstGeom>
          <a:noFill/>
        </p:spPr>
        <p:txBody>
          <a:bodyPr wrap="square" lIns="84406" tIns="42203" rIns="84406" bIns="42203" rtlCol="0" anchor="t">
            <a:spAutoFit/>
          </a:bodyPr>
          <a:lstStyle/>
          <a:p>
            <a:r>
              <a:rPr lang="en-GB" sz="1477" b="1">
                <a:cs typeface="Calibri"/>
              </a:rPr>
              <a:t>Demonstrate: </a:t>
            </a:r>
            <a:r>
              <a:rPr lang="en-GB" sz="1292">
                <a:cs typeface="Calibri"/>
              </a:rPr>
              <a:t>Printmaking final outcome</a:t>
            </a:r>
            <a:endParaRPr lang="en-GB" sz="1477">
              <a:cs typeface="Calibri"/>
            </a:endParaRPr>
          </a:p>
        </p:txBody>
      </p:sp>
      <p:pic>
        <p:nvPicPr>
          <p:cNvPr id="94" name="Picture 93">
            <a:extLst>
              <a:ext uri="{FF2B5EF4-FFF2-40B4-BE49-F238E27FC236}">
                <a16:creationId xmlns:a16="http://schemas.microsoft.com/office/drawing/2014/main" id="{4F348A78-ED62-4BE4-80F4-C9BAEED17C7D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0" t="3353" r="1712" b="2473"/>
          <a:stretch/>
        </p:blipFill>
        <p:spPr>
          <a:xfrm>
            <a:off x="2528677" y="3810605"/>
            <a:ext cx="1153848" cy="837608"/>
          </a:xfrm>
          <a:prstGeom prst="rect">
            <a:avLst/>
          </a:prstGeom>
        </p:spPr>
      </p:pic>
      <p:pic>
        <p:nvPicPr>
          <p:cNvPr id="95" name="Content Placeholder 3">
            <a:extLst>
              <a:ext uri="{FF2B5EF4-FFF2-40B4-BE49-F238E27FC236}">
                <a16:creationId xmlns:a16="http://schemas.microsoft.com/office/drawing/2014/main" id="{EF880B99-A011-42B8-9C67-BC92277A6434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3" t="4730" r="1463" b="6890"/>
          <a:stretch/>
        </p:blipFill>
        <p:spPr>
          <a:xfrm>
            <a:off x="7486572" y="5525324"/>
            <a:ext cx="1516644" cy="1036259"/>
          </a:xfrm>
          <a:prstGeom prst="rect">
            <a:avLst/>
          </a:prstGeom>
        </p:spPr>
      </p:pic>
      <p:pic>
        <p:nvPicPr>
          <p:cNvPr id="96" name="Picture 95">
            <a:extLst>
              <a:ext uri="{FF2B5EF4-FFF2-40B4-BE49-F238E27FC236}">
                <a16:creationId xmlns:a16="http://schemas.microsoft.com/office/drawing/2014/main" id="{12CCA8F9-87C1-43A7-80EB-C5B1A1ECDF68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5" t="5155" r="3784"/>
          <a:stretch/>
        </p:blipFill>
        <p:spPr>
          <a:xfrm rot="5400000">
            <a:off x="6034824" y="2467186"/>
            <a:ext cx="827024" cy="636870"/>
          </a:xfrm>
          <a:prstGeom prst="rect">
            <a:avLst/>
          </a:prstGeom>
        </p:spPr>
      </p:pic>
      <p:pic>
        <p:nvPicPr>
          <p:cNvPr id="97" name="Picture 96">
            <a:extLst>
              <a:ext uri="{FF2B5EF4-FFF2-40B4-BE49-F238E27FC236}">
                <a16:creationId xmlns:a16="http://schemas.microsoft.com/office/drawing/2014/main" id="{B428BE23-D383-4A92-93B1-B81BD4B0AA95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colorTemperature colorTemp="5954"/>
                    </a14:imgEffect>
                    <a14:imgEffect>
                      <a14:saturation sat="11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8392411" y="2365205"/>
            <a:ext cx="649748" cy="909319"/>
          </a:xfrm>
          <a:prstGeom prst="rect">
            <a:avLst/>
          </a:prstGeom>
        </p:spPr>
      </p:pic>
      <p:pic>
        <p:nvPicPr>
          <p:cNvPr id="98" name="Picture 97">
            <a:extLst>
              <a:ext uri="{FF2B5EF4-FFF2-40B4-BE49-F238E27FC236}">
                <a16:creationId xmlns:a16="http://schemas.microsoft.com/office/drawing/2014/main" id="{1B1F1E4E-671C-4B94-AC35-232830D144FB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56"/>
          <a:stretch/>
        </p:blipFill>
        <p:spPr>
          <a:xfrm rot="10800000">
            <a:off x="7186468" y="2376563"/>
            <a:ext cx="610312" cy="868070"/>
          </a:xfrm>
          <a:prstGeom prst="rect">
            <a:avLst/>
          </a:prstGeom>
        </p:spPr>
      </p:pic>
      <p:pic>
        <p:nvPicPr>
          <p:cNvPr id="100" name="Picture 99">
            <a:extLst>
              <a:ext uri="{FF2B5EF4-FFF2-40B4-BE49-F238E27FC236}">
                <a16:creationId xmlns:a16="http://schemas.microsoft.com/office/drawing/2014/main" id="{52E9217F-B2C0-4683-8702-D82353B8ED29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l="58750" t="28445" r="2375" b="27778"/>
          <a:stretch/>
        </p:blipFill>
        <p:spPr>
          <a:xfrm>
            <a:off x="1809126" y="2392940"/>
            <a:ext cx="1272623" cy="806131"/>
          </a:xfrm>
          <a:prstGeom prst="rect">
            <a:avLst/>
          </a:prstGeom>
        </p:spPr>
      </p:pic>
      <p:pic>
        <p:nvPicPr>
          <p:cNvPr id="101" name="Picture 100" descr="IMG_1983.jpg">
            <a:extLst>
              <a:ext uri="{FF2B5EF4-FFF2-40B4-BE49-F238E27FC236}">
                <a16:creationId xmlns:a16="http://schemas.microsoft.com/office/drawing/2014/main" id="{C2158252-E00A-403F-BD6B-4C94730D9E2C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176"/>
          <a:stretch/>
        </p:blipFill>
        <p:spPr>
          <a:xfrm>
            <a:off x="67322" y="1017275"/>
            <a:ext cx="775837" cy="1062130"/>
          </a:xfrm>
          <a:prstGeom prst="rect">
            <a:avLst/>
          </a:prstGeom>
        </p:spPr>
      </p:pic>
      <p:pic>
        <p:nvPicPr>
          <p:cNvPr id="105" name="Picture 104" descr="DSCN0508.JPG">
            <a:extLst>
              <a:ext uri="{FF2B5EF4-FFF2-40B4-BE49-F238E27FC236}">
                <a16:creationId xmlns:a16="http://schemas.microsoft.com/office/drawing/2014/main" id="{692D5908-6A3B-459C-9384-004A137A8DB7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lum bright="30000"/>
          </a:blip>
          <a:srcRect l="1163" t="3100" b="3875"/>
          <a:stretch>
            <a:fillRect/>
          </a:stretch>
        </p:blipFill>
        <p:spPr>
          <a:xfrm>
            <a:off x="2678102" y="374335"/>
            <a:ext cx="1852674" cy="1307777"/>
          </a:xfrm>
          <a:prstGeom prst="rect">
            <a:avLst/>
          </a:prstGeom>
        </p:spPr>
      </p:pic>
      <p:sp>
        <p:nvSpPr>
          <p:cNvPr id="106" name="TextBox 105">
            <a:extLst>
              <a:ext uri="{FF2B5EF4-FFF2-40B4-BE49-F238E27FC236}">
                <a16:creationId xmlns:a16="http://schemas.microsoft.com/office/drawing/2014/main" id="{7CCBC87C-144F-41A2-AF39-65E75D833A4F}"/>
              </a:ext>
            </a:extLst>
          </p:cNvPr>
          <p:cNvSpPr txBox="1"/>
          <p:nvPr/>
        </p:nvSpPr>
        <p:spPr>
          <a:xfrm>
            <a:off x="179199" y="3911327"/>
            <a:ext cx="1397643" cy="596613"/>
          </a:xfrm>
          <a:prstGeom prst="rect">
            <a:avLst/>
          </a:prstGeom>
          <a:noFill/>
        </p:spPr>
        <p:txBody>
          <a:bodyPr wrap="square" lIns="84406" tIns="42203" rIns="84406" bIns="42203" rtlCol="0" anchor="t">
            <a:spAutoFit/>
          </a:bodyPr>
          <a:lstStyle/>
          <a:p>
            <a:r>
              <a:rPr lang="en-GB" sz="1662"/>
              <a:t>What is a natural form? </a:t>
            </a:r>
          </a:p>
        </p:txBody>
      </p:sp>
      <p:sp>
        <p:nvSpPr>
          <p:cNvPr id="107" name="TextBox 106">
            <a:extLst>
              <a:ext uri="{FF2B5EF4-FFF2-40B4-BE49-F238E27FC236}">
                <a16:creationId xmlns:a16="http://schemas.microsoft.com/office/drawing/2014/main" id="{97251E44-D7FB-444A-B22A-A6E2CCF04C12}"/>
              </a:ext>
            </a:extLst>
          </p:cNvPr>
          <p:cNvSpPr txBox="1"/>
          <p:nvPr/>
        </p:nvSpPr>
        <p:spPr>
          <a:xfrm>
            <a:off x="1619251" y="3832989"/>
            <a:ext cx="1068201" cy="681844"/>
          </a:xfrm>
          <a:prstGeom prst="rect">
            <a:avLst/>
          </a:prstGeom>
          <a:noFill/>
        </p:spPr>
        <p:txBody>
          <a:bodyPr wrap="square" lIns="84406" tIns="42203" rIns="84406" bIns="42203" rtlCol="0" anchor="t">
            <a:spAutoFit/>
          </a:bodyPr>
          <a:lstStyle/>
          <a:p>
            <a:r>
              <a:rPr lang="en-GB" sz="1292"/>
              <a:t>Improving accurate measuring</a:t>
            </a:r>
          </a:p>
        </p:txBody>
      </p:sp>
      <p:sp>
        <p:nvSpPr>
          <p:cNvPr id="108" name="TextBox 107">
            <a:extLst>
              <a:ext uri="{FF2B5EF4-FFF2-40B4-BE49-F238E27FC236}">
                <a16:creationId xmlns:a16="http://schemas.microsoft.com/office/drawing/2014/main" id="{3DA65F4A-A4CE-4876-9EC5-11ADC54AC435}"/>
              </a:ext>
            </a:extLst>
          </p:cNvPr>
          <p:cNvSpPr txBox="1"/>
          <p:nvPr/>
        </p:nvSpPr>
        <p:spPr>
          <a:xfrm>
            <a:off x="3715941" y="3840997"/>
            <a:ext cx="1200415" cy="880714"/>
          </a:xfrm>
          <a:prstGeom prst="rect">
            <a:avLst/>
          </a:prstGeom>
          <a:noFill/>
        </p:spPr>
        <p:txBody>
          <a:bodyPr wrap="square" lIns="84406" tIns="42203" rIns="84406" bIns="42203" rtlCol="0" anchor="t">
            <a:spAutoFit/>
          </a:bodyPr>
          <a:lstStyle/>
          <a:p>
            <a:r>
              <a:rPr lang="en-GB" sz="1292"/>
              <a:t>Adding creativity and observational drawing </a:t>
            </a:r>
          </a:p>
        </p:txBody>
      </p:sp>
      <p:pic>
        <p:nvPicPr>
          <p:cNvPr id="109" name="Picture 108">
            <a:extLst>
              <a:ext uri="{FF2B5EF4-FFF2-40B4-BE49-F238E27FC236}">
                <a16:creationId xmlns:a16="http://schemas.microsoft.com/office/drawing/2014/main" id="{AE031F6C-1CEB-4E10-9A59-9C62CA1D5B24}"/>
              </a:ext>
            </a:extLst>
          </p:cNvPr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3" t="6756"/>
          <a:stretch/>
        </p:blipFill>
        <p:spPr>
          <a:xfrm rot="5400000">
            <a:off x="2450342" y="5415850"/>
            <a:ext cx="1244787" cy="890841"/>
          </a:xfrm>
          <a:prstGeom prst="rect">
            <a:avLst/>
          </a:prstGeom>
        </p:spPr>
      </p:pic>
      <p:pic>
        <p:nvPicPr>
          <p:cNvPr id="110" name="Picture 109">
            <a:extLst>
              <a:ext uri="{FF2B5EF4-FFF2-40B4-BE49-F238E27FC236}">
                <a16:creationId xmlns:a16="http://schemas.microsoft.com/office/drawing/2014/main" id="{72EB9432-1268-4CCB-8A15-E1061B1E00AE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62" t="2307" r="27244"/>
          <a:stretch/>
        </p:blipFill>
        <p:spPr>
          <a:xfrm rot="5400000">
            <a:off x="5007926" y="5204784"/>
            <a:ext cx="1059377" cy="1166010"/>
          </a:xfrm>
          <a:prstGeom prst="rect">
            <a:avLst/>
          </a:prstGeom>
        </p:spPr>
      </p:pic>
      <p:sp>
        <p:nvSpPr>
          <p:cNvPr id="111" name="TextBox 110">
            <a:extLst>
              <a:ext uri="{FF2B5EF4-FFF2-40B4-BE49-F238E27FC236}">
                <a16:creationId xmlns:a16="http://schemas.microsoft.com/office/drawing/2014/main" id="{43B43A58-9535-4BB0-8809-334944E0A90A}"/>
              </a:ext>
            </a:extLst>
          </p:cNvPr>
          <p:cNvSpPr txBox="1"/>
          <p:nvPr/>
        </p:nvSpPr>
        <p:spPr>
          <a:xfrm rot="16200000">
            <a:off x="3072822" y="5519394"/>
            <a:ext cx="1297923" cy="482972"/>
          </a:xfrm>
          <a:prstGeom prst="rect">
            <a:avLst/>
          </a:prstGeom>
          <a:noFill/>
        </p:spPr>
        <p:txBody>
          <a:bodyPr wrap="square" lIns="84406" tIns="42203" rIns="84406" bIns="42203" rtlCol="0" anchor="t">
            <a:spAutoFit/>
          </a:bodyPr>
          <a:lstStyle/>
          <a:p>
            <a:r>
              <a:rPr lang="en-GB" sz="1292"/>
              <a:t>Observational leaf drawing</a:t>
            </a:r>
          </a:p>
        </p:txBody>
      </p:sp>
      <p:sp>
        <p:nvSpPr>
          <p:cNvPr id="112" name="TextBox 111">
            <a:extLst>
              <a:ext uri="{FF2B5EF4-FFF2-40B4-BE49-F238E27FC236}">
                <a16:creationId xmlns:a16="http://schemas.microsoft.com/office/drawing/2014/main" id="{CA139121-F83D-47B7-94D7-A4709EE5CF68}"/>
              </a:ext>
            </a:extLst>
          </p:cNvPr>
          <p:cNvSpPr txBox="1"/>
          <p:nvPr/>
        </p:nvSpPr>
        <p:spPr>
          <a:xfrm>
            <a:off x="6125046" y="5246231"/>
            <a:ext cx="1445467" cy="1107996"/>
          </a:xfrm>
          <a:prstGeom prst="rect">
            <a:avLst/>
          </a:prstGeom>
          <a:noFill/>
        </p:spPr>
        <p:txBody>
          <a:bodyPr wrap="square" lIns="84406" tIns="42203" rIns="84406" bIns="42203" rtlCol="0" anchor="t">
            <a:spAutoFit/>
          </a:bodyPr>
          <a:lstStyle/>
          <a:p>
            <a:r>
              <a:rPr lang="en-GB" sz="1477" b="1">
                <a:cs typeface="Calibri"/>
              </a:rPr>
              <a:t>Demonstrate: </a:t>
            </a:r>
          </a:p>
          <a:p>
            <a:r>
              <a:rPr lang="en-GB" sz="1292">
                <a:cs typeface="Calibri"/>
              </a:rPr>
              <a:t>B&amp;W leaf assessment</a:t>
            </a:r>
          </a:p>
          <a:p>
            <a:r>
              <a:rPr lang="en-GB" sz="1292">
                <a:cs typeface="Calibri"/>
              </a:rPr>
              <a:t>- Observational drawing </a:t>
            </a:r>
          </a:p>
        </p:txBody>
      </p:sp>
      <p:sp>
        <p:nvSpPr>
          <p:cNvPr id="113" name="TextBox 112">
            <a:extLst>
              <a:ext uri="{FF2B5EF4-FFF2-40B4-BE49-F238E27FC236}">
                <a16:creationId xmlns:a16="http://schemas.microsoft.com/office/drawing/2014/main" id="{1F661137-E4C4-4C37-A360-FC85D7AE434A}"/>
              </a:ext>
            </a:extLst>
          </p:cNvPr>
          <p:cNvSpPr txBox="1"/>
          <p:nvPr/>
        </p:nvSpPr>
        <p:spPr>
          <a:xfrm>
            <a:off x="7510220" y="5256335"/>
            <a:ext cx="1615347" cy="284102"/>
          </a:xfrm>
          <a:prstGeom prst="rect">
            <a:avLst/>
          </a:prstGeom>
          <a:noFill/>
        </p:spPr>
        <p:txBody>
          <a:bodyPr wrap="square" lIns="84406" tIns="42203" rIns="84406" bIns="42203" rtlCol="0" anchor="t">
            <a:spAutoFit/>
          </a:bodyPr>
          <a:lstStyle/>
          <a:p>
            <a:r>
              <a:rPr lang="en-GB" sz="1292"/>
              <a:t>Presentational skills</a:t>
            </a:r>
          </a:p>
        </p:txBody>
      </p:sp>
      <p:pic>
        <p:nvPicPr>
          <p:cNvPr id="114" name="Picture 113">
            <a:extLst>
              <a:ext uri="{FF2B5EF4-FFF2-40B4-BE49-F238E27FC236}">
                <a16:creationId xmlns:a16="http://schemas.microsoft.com/office/drawing/2014/main" id="{4730FE1B-3D5E-4DC1-B271-0B5A6E14CCE0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6423348" y="3845834"/>
            <a:ext cx="1183560" cy="841095"/>
          </a:xfrm>
          <a:prstGeom prst="rect">
            <a:avLst/>
          </a:prstGeom>
        </p:spPr>
      </p:pic>
      <p:pic>
        <p:nvPicPr>
          <p:cNvPr id="115" name="Picture 114">
            <a:extLst>
              <a:ext uri="{FF2B5EF4-FFF2-40B4-BE49-F238E27FC236}">
                <a16:creationId xmlns:a16="http://schemas.microsoft.com/office/drawing/2014/main" id="{5EE6F266-D755-4D68-B9DE-CFFEB907A82B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6137765" y="3793814"/>
            <a:ext cx="570308" cy="840628"/>
          </a:xfrm>
          <a:prstGeom prst="rect">
            <a:avLst/>
          </a:prstGeom>
        </p:spPr>
      </p:pic>
      <p:sp>
        <p:nvSpPr>
          <p:cNvPr id="116" name="TextBox 115">
            <a:extLst>
              <a:ext uri="{FF2B5EF4-FFF2-40B4-BE49-F238E27FC236}">
                <a16:creationId xmlns:a16="http://schemas.microsoft.com/office/drawing/2014/main" id="{3C328A76-B2F7-497A-BD38-823805C6A0E0}"/>
              </a:ext>
            </a:extLst>
          </p:cNvPr>
          <p:cNvSpPr txBox="1"/>
          <p:nvPr/>
        </p:nvSpPr>
        <p:spPr>
          <a:xfrm rot="16200000">
            <a:off x="5156946" y="3759400"/>
            <a:ext cx="1700639" cy="284102"/>
          </a:xfrm>
          <a:prstGeom prst="rect">
            <a:avLst/>
          </a:prstGeom>
          <a:noFill/>
        </p:spPr>
        <p:txBody>
          <a:bodyPr wrap="square" lIns="84406" tIns="42203" rIns="84406" bIns="42203" rtlCol="0" anchor="t">
            <a:spAutoFit/>
          </a:bodyPr>
          <a:lstStyle/>
          <a:p>
            <a:r>
              <a:rPr lang="en-GB" sz="1292"/>
              <a:t>Homework 1</a:t>
            </a:r>
          </a:p>
        </p:txBody>
      </p:sp>
      <p:sp>
        <p:nvSpPr>
          <p:cNvPr id="117" name="TextBox 116">
            <a:extLst>
              <a:ext uri="{FF2B5EF4-FFF2-40B4-BE49-F238E27FC236}">
                <a16:creationId xmlns:a16="http://schemas.microsoft.com/office/drawing/2014/main" id="{677F6E92-C1B0-47EF-85FD-18FF5E82CFFD}"/>
              </a:ext>
            </a:extLst>
          </p:cNvPr>
          <p:cNvSpPr txBox="1"/>
          <p:nvPr/>
        </p:nvSpPr>
        <p:spPr>
          <a:xfrm>
            <a:off x="4856129" y="6285838"/>
            <a:ext cx="1700639" cy="284102"/>
          </a:xfrm>
          <a:prstGeom prst="rect">
            <a:avLst/>
          </a:prstGeom>
          <a:noFill/>
        </p:spPr>
        <p:txBody>
          <a:bodyPr wrap="square" lIns="84406" tIns="42203" rIns="84406" bIns="42203" rtlCol="0" anchor="t">
            <a:spAutoFit/>
          </a:bodyPr>
          <a:lstStyle/>
          <a:p>
            <a:r>
              <a:rPr lang="en-GB" sz="1292"/>
              <a:t>Tonal pencil &amp; biro</a:t>
            </a:r>
          </a:p>
        </p:txBody>
      </p:sp>
      <p:sp>
        <p:nvSpPr>
          <p:cNvPr id="118" name="TextBox 117">
            <a:extLst>
              <a:ext uri="{FF2B5EF4-FFF2-40B4-BE49-F238E27FC236}">
                <a16:creationId xmlns:a16="http://schemas.microsoft.com/office/drawing/2014/main" id="{8C5692A1-6F94-45B2-A914-4264F1FB4055}"/>
              </a:ext>
            </a:extLst>
          </p:cNvPr>
          <p:cNvSpPr txBox="1"/>
          <p:nvPr/>
        </p:nvSpPr>
        <p:spPr>
          <a:xfrm>
            <a:off x="6806621" y="677426"/>
            <a:ext cx="1283797" cy="511383"/>
          </a:xfrm>
          <a:prstGeom prst="rect">
            <a:avLst/>
          </a:prstGeom>
          <a:noFill/>
        </p:spPr>
        <p:txBody>
          <a:bodyPr wrap="square" lIns="84406" tIns="42203" rIns="84406" bIns="42203" rtlCol="0" anchor="t">
            <a:spAutoFit/>
          </a:bodyPr>
          <a:lstStyle/>
          <a:p>
            <a:r>
              <a:rPr lang="en-GB" sz="1477" b="1">
                <a:cs typeface="Calibri"/>
              </a:rPr>
              <a:t>Demonstrate: </a:t>
            </a:r>
            <a:r>
              <a:rPr lang="en-GB" sz="1292">
                <a:cs typeface="Calibri"/>
              </a:rPr>
              <a:t>Clay tile</a:t>
            </a:r>
            <a:endParaRPr lang="en-GB" sz="1477">
              <a:cs typeface="Calibri"/>
            </a:endParaRPr>
          </a:p>
        </p:txBody>
      </p:sp>
      <p:sp>
        <p:nvSpPr>
          <p:cNvPr id="119" name="TextBox 118">
            <a:extLst>
              <a:ext uri="{FF2B5EF4-FFF2-40B4-BE49-F238E27FC236}">
                <a16:creationId xmlns:a16="http://schemas.microsoft.com/office/drawing/2014/main" id="{6E411AAB-835D-43FD-AF5A-768CFE47E2DF}"/>
              </a:ext>
            </a:extLst>
          </p:cNvPr>
          <p:cNvSpPr txBox="1"/>
          <p:nvPr/>
        </p:nvSpPr>
        <p:spPr>
          <a:xfrm>
            <a:off x="4929369" y="2340344"/>
            <a:ext cx="1283797" cy="909125"/>
          </a:xfrm>
          <a:prstGeom prst="rect">
            <a:avLst/>
          </a:prstGeom>
          <a:noFill/>
        </p:spPr>
        <p:txBody>
          <a:bodyPr wrap="square" lIns="84406" tIns="42203" rIns="84406" bIns="42203" rtlCol="0" anchor="t">
            <a:spAutoFit/>
          </a:bodyPr>
          <a:lstStyle/>
          <a:p>
            <a:r>
              <a:rPr lang="en-GB" sz="1477" b="1">
                <a:cs typeface="Calibri"/>
              </a:rPr>
              <a:t>Demonstrate: </a:t>
            </a:r>
            <a:r>
              <a:rPr lang="en-GB" sz="1292">
                <a:cs typeface="Calibri"/>
              </a:rPr>
              <a:t>Fruit &amp; veg observation- 4 techniques</a:t>
            </a:r>
            <a:endParaRPr lang="en-GB" sz="1477">
              <a:cs typeface="Calibri"/>
            </a:endParaRPr>
          </a:p>
        </p:txBody>
      </p:sp>
      <p:sp>
        <p:nvSpPr>
          <p:cNvPr id="120" name="TextBox 119">
            <a:extLst>
              <a:ext uri="{FF2B5EF4-FFF2-40B4-BE49-F238E27FC236}">
                <a16:creationId xmlns:a16="http://schemas.microsoft.com/office/drawing/2014/main" id="{279BAD2F-5E85-4A45-83C7-4A48C152C5E3}"/>
              </a:ext>
            </a:extLst>
          </p:cNvPr>
          <p:cNvSpPr txBox="1"/>
          <p:nvPr/>
        </p:nvSpPr>
        <p:spPr>
          <a:xfrm rot="16200000">
            <a:off x="2777908" y="2319809"/>
            <a:ext cx="1700639" cy="284102"/>
          </a:xfrm>
          <a:prstGeom prst="rect">
            <a:avLst/>
          </a:prstGeom>
          <a:noFill/>
        </p:spPr>
        <p:txBody>
          <a:bodyPr wrap="square" lIns="84406" tIns="42203" rIns="84406" bIns="42203" rtlCol="0" anchor="t">
            <a:spAutoFit/>
          </a:bodyPr>
          <a:lstStyle/>
          <a:p>
            <a:r>
              <a:rPr lang="en-GB" sz="1292"/>
              <a:t>Homework 2</a:t>
            </a:r>
          </a:p>
        </p:txBody>
      </p:sp>
      <p:sp>
        <p:nvSpPr>
          <p:cNvPr id="121" name="TextBox 120">
            <a:extLst>
              <a:ext uri="{FF2B5EF4-FFF2-40B4-BE49-F238E27FC236}">
                <a16:creationId xmlns:a16="http://schemas.microsoft.com/office/drawing/2014/main" id="{9A94FDFD-995D-419C-9CC0-8CE5031C72B7}"/>
              </a:ext>
            </a:extLst>
          </p:cNvPr>
          <p:cNvSpPr txBox="1"/>
          <p:nvPr/>
        </p:nvSpPr>
        <p:spPr>
          <a:xfrm>
            <a:off x="1135700" y="2566192"/>
            <a:ext cx="1068201" cy="482972"/>
          </a:xfrm>
          <a:prstGeom prst="rect">
            <a:avLst/>
          </a:prstGeom>
          <a:noFill/>
        </p:spPr>
        <p:txBody>
          <a:bodyPr wrap="square" lIns="84406" tIns="42203" rIns="84406" bIns="42203" rtlCol="0" anchor="t">
            <a:spAutoFit/>
          </a:bodyPr>
          <a:lstStyle/>
          <a:p>
            <a:r>
              <a:rPr lang="en-GB" sz="1292"/>
              <a:t>Repeat patterns</a:t>
            </a:r>
          </a:p>
        </p:txBody>
      </p:sp>
      <p:sp>
        <p:nvSpPr>
          <p:cNvPr id="122" name="TextBox 121">
            <a:extLst>
              <a:ext uri="{FF2B5EF4-FFF2-40B4-BE49-F238E27FC236}">
                <a16:creationId xmlns:a16="http://schemas.microsoft.com/office/drawing/2014/main" id="{A0C76291-E588-4B46-BE5B-A12FA7671F49}"/>
              </a:ext>
            </a:extLst>
          </p:cNvPr>
          <p:cNvSpPr txBox="1"/>
          <p:nvPr/>
        </p:nvSpPr>
        <p:spPr>
          <a:xfrm rot="16200000">
            <a:off x="7564296" y="2460929"/>
            <a:ext cx="1154046" cy="596613"/>
          </a:xfrm>
          <a:prstGeom prst="rect">
            <a:avLst/>
          </a:prstGeom>
          <a:noFill/>
        </p:spPr>
        <p:txBody>
          <a:bodyPr wrap="square" lIns="84406" tIns="42203" rIns="84406" bIns="42203" rtlCol="0" anchor="t">
            <a:spAutoFit/>
          </a:bodyPr>
          <a:lstStyle/>
          <a:p>
            <a:r>
              <a:rPr lang="en-GB" sz="1108"/>
              <a:t>Accurate observational drawing</a:t>
            </a:r>
          </a:p>
        </p:txBody>
      </p:sp>
      <p:sp>
        <p:nvSpPr>
          <p:cNvPr id="123" name="TextBox 122">
            <a:extLst>
              <a:ext uri="{FF2B5EF4-FFF2-40B4-BE49-F238E27FC236}">
                <a16:creationId xmlns:a16="http://schemas.microsoft.com/office/drawing/2014/main" id="{0D12B3A4-F936-4572-816D-4C5536A142D7}"/>
              </a:ext>
            </a:extLst>
          </p:cNvPr>
          <p:cNvSpPr txBox="1"/>
          <p:nvPr/>
        </p:nvSpPr>
        <p:spPr>
          <a:xfrm rot="16200000">
            <a:off x="6432983" y="2456627"/>
            <a:ext cx="1068201" cy="482972"/>
          </a:xfrm>
          <a:prstGeom prst="rect">
            <a:avLst/>
          </a:prstGeom>
          <a:noFill/>
        </p:spPr>
        <p:txBody>
          <a:bodyPr wrap="square" lIns="84406" tIns="42203" rIns="84406" bIns="42203" rtlCol="0" anchor="t">
            <a:spAutoFit/>
          </a:bodyPr>
          <a:lstStyle/>
          <a:p>
            <a:r>
              <a:rPr lang="en-GB" sz="1292"/>
              <a:t>Developing skills</a:t>
            </a:r>
          </a:p>
        </p:txBody>
      </p:sp>
      <p:sp>
        <p:nvSpPr>
          <p:cNvPr id="124" name="TextBox 123">
            <a:extLst>
              <a:ext uri="{FF2B5EF4-FFF2-40B4-BE49-F238E27FC236}">
                <a16:creationId xmlns:a16="http://schemas.microsoft.com/office/drawing/2014/main" id="{EAD69C7F-3D36-478D-BFF2-3F189226FB85}"/>
              </a:ext>
            </a:extLst>
          </p:cNvPr>
          <p:cNvSpPr txBox="1"/>
          <p:nvPr/>
        </p:nvSpPr>
        <p:spPr>
          <a:xfrm>
            <a:off x="855432" y="1100634"/>
            <a:ext cx="1228698" cy="482972"/>
          </a:xfrm>
          <a:prstGeom prst="rect">
            <a:avLst/>
          </a:prstGeom>
          <a:noFill/>
        </p:spPr>
        <p:txBody>
          <a:bodyPr wrap="square" lIns="84406" tIns="42203" rIns="84406" bIns="42203" rtlCol="0" anchor="t">
            <a:spAutoFit/>
          </a:bodyPr>
          <a:lstStyle/>
          <a:p>
            <a:r>
              <a:rPr lang="en-GB" sz="1292"/>
              <a:t>Colour blending skills</a:t>
            </a:r>
          </a:p>
        </p:txBody>
      </p:sp>
      <p:sp>
        <p:nvSpPr>
          <p:cNvPr id="125" name="TextBox 124">
            <a:extLst>
              <a:ext uri="{FF2B5EF4-FFF2-40B4-BE49-F238E27FC236}">
                <a16:creationId xmlns:a16="http://schemas.microsoft.com/office/drawing/2014/main" id="{08C4B770-64E5-44DF-90F2-ECC8F85F8DE3}"/>
              </a:ext>
            </a:extLst>
          </p:cNvPr>
          <p:cNvSpPr txBox="1"/>
          <p:nvPr/>
        </p:nvSpPr>
        <p:spPr>
          <a:xfrm>
            <a:off x="-53116" y="2086970"/>
            <a:ext cx="1068201" cy="454563"/>
          </a:xfrm>
          <a:prstGeom prst="rect">
            <a:avLst/>
          </a:prstGeom>
          <a:noFill/>
        </p:spPr>
        <p:txBody>
          <a:bodyPr wrap="square" lIns="84406" tIns="42203" rIns="84406" bIns="42203" rtlCol="0" anchor="t">
            <a:spAutoFit/>
          </a:bodyPr>
          <a:lstStyle/>
          <a:p>
            <a:r>
              <a:rPr lang="en-GB" sz="1200"/>
              <a:t>Developing designs</a:t>
            </a:r>
          </a:p>
        </p:txBody>
      </p:sp>
      <p:sp>
        <p:nvSpPr>
          <p:cNvPr id="126" name="TextBox 125">
            <a:extLst>
              <a:ext uri="{FF2B5EF4-FFF2-40B4-BE49-F238E27FC236}">
                <a16:creationId xmlns:a16="http://schemas.microsoft.com/office/drawing/2014/main" id="{B960BBD4-182C-4EC5-8ABE-14E2995A3511}"/>
              </a:ext>
            </a:extLst>
          </p:cNvPr>
          <p:cNvSpPr txBox="1"/>
          <p:nvPr/>
        </p:nvSpPr>
        <p:spPr>
          <a:xfrm rot="16200000">
            <a:off x="1852052" y="909489"/>
            <a:ext cx="1283764" cy="312511"/>
          </a:xfrm>
          <a:prstGeom prst="rect">
            <a:avLst/>
          </a:prstGeom>
          <a:noFill/>
        </p:spPr>
        <p:txBody>
          <a:bodyPr wrap="square" lIns="84406" tIns="42203" rIns="84406" bIns="42203" rtlCol="0" anchor="t">
            <a:spAutoFit/>
          </a:bodyPr>
          <a:lstStyle/>
          <a:p>
            <a:r>
              <a:rPr lang="en-GB" sz="1477"/>
              <a:t>PRINTMAKING</a:t>
            </a:r>
          </a:p>
        </p:txBody>
      </p:sp>
      <p:pic>
        <p:nvPicPr>
          <p:cNvPr id="127" name="Picture 126">
            <a:extLst>
              <a:ext uri="{FF2B5EF4-FFF2-40B4-BE49-F238E27FC236}">
                <a16:creationId xmlns:a16="http://schemas.microsoft.com/office/drawing/2014/main" id="{300CC8B0-E8FD-4E5D-B18C-FF87353B53C2}"/>
              </a:ext>
            </a:extLst>
          </p:cNvPr>
          <p:cNvPicPr>
            <a:picLocks noChangeAspect="1"/>
          </p:cNvPicPr>
          <p:nvPr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84" t="21531" r="20312" b="15000"/>
          <a:stretch/>
        </p:blipFill>
        <p:spPr>
          <a:xfrm rot="5400000">
            <a:off x="7855793" y="533078"/>
            <a:ext cx="1370698" cy="898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86756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32E01B44-3AC4-4863-99F2-034ACB18CD8D}"/>
              </a:ext>
            </a:extLst>
          </p:cNvPr>
          <p:cNvGrpSpPr/>
          <p:nvPr/>
        </p:nvGrpSpPr>
        <p:grpSpPr>
          <a:xfrm>
            <a:off x="559630" y="1647485"/>
            <a:ext cx="8405172" cy="3511043"/>
            <a:chOff x="1301750" y="1140348"/>
            <a:chExt cx="9105603" cy="3571106"/>
          </a:xfrm>
          <a:solidFill>
            <a:srgbClr val="FFFF00"/>
          </a:solidFill>
        </p:grpSpPr>
        <p:sp>
          <p:nvSpPr>
            <p:cNvPr id="6" name="Block Arc 5">
              <a:extLst>
                <a:ext uri="{FF2B5EF4-FFF2-40B4-BE49-F238E27FC236}">
                  <a16:creationId xmlns:a16="http://schemas.microsoft.com/office/drawing/2014/main" id="{AB9BFC9B-4201-4152-A940-B7B466467276}"/>
                </a:ext>
              </a:extLst>
            </p:cNvPr>
            <p:cNvSpPr/>
            <p:nvPr/>
          </p:nvSpPr>
          <p:spPr>
            <a:xfrm rot="16200000" flipH="1">
              <a:off x="1313125" y="1128974"/>
              <a:ext cx="2041002" cy="2063751"/>
            </a:xfrm>
            <a:prstGeom prst="blockArc">
              <a:avLst>
                <a:gd name="adj1" fmla="val 10799998"/>
                <a:gd name="adj2" fmla="val 0"/>
                <a:gd name="adj3" fmla="val 25000"/>
              </a:avLst>
            </a:prstGeom>
            <a:grpFill/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326532" rtl="0" eaLnBrk="1" latinLnBrk="0" hangingPunct="1">
                <a:defRPr sz="128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26532" algn="l" defTabSz="326532" rtl="0" eaLnBrk="1" latinLnBrk="0" hangingPunct="1">
                <a:defRPr sz="128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53064" algn="l" defTabSz="326532" rtl="0" eaLnBrk="1" latinLnBrk="0" hangingPunct="1">
                <a:defRPr sz="128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79597" algn="l" defTabSz="326532" rtl="0" eaLnBrk="1" latinLnBrk="0" hangingPunct="1">
                <a:defRPr sz="128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06129" algn="l" defTabSz="326532" rtl="0" eaLnBrk="1" latinLnBrk="0" hangingPunct="1">
                <a:defRPr sz="128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632661" algn="l" defTabSz="326532" rtl="0" eaLnBrk="1" latinLnBrk="0" hangingPunct="1">
                <a:defRPr sz="128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959193" algn="l" defTabSz="326532" rtl="0" eaLnBrk="1" latinLnBrk="0" hangingPunct="1">
                <a:defRPr sz="128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285726" algn="l" defTabSz="326532" rtl="0" eaLnBrk="1" latinLnBrk="0" hangingPunct="1">
                <a:defRPr sz="128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612258" algn="l" defTabSz="326532" rtl="0" eaLnBrk="1" latinLnBrk="0" hangingPunct="1">
                <a:defRPr sz="128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 sz="2219">
                <a:solidFill>
                  <a:schemeClr val="tx1"/>
                </a:solidFill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976A4AF9-3641-490A-B078-09C05603FB0A}"/>
                </a:ext>
              </a:extLst>
            </p:cNvPr>
            <p:cNvSpPr/>
            <p:nvPr/>
          </p:nvSpPr>
          <p:spPr>
            <a:xfrm>
              <a:off x="2328045" y="1140348"/>
              <a:ext cx="7113973" cy="510899"/>
            </a:xfrm>
            <a:prstGeom prst="rect">
              <a:avLst/>
            </a:prstGeom>
            <a:grpFill/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326532" rtl="0" eaLnBrk="1" latinLnBrk="0" hangingPunct="1">
                <a:defRPr sz="128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26532" algn="l" defTabSz="326532" rtl="0" eaLnBrk="1" latinLnBrk="0" hangingPunct="1">
                <a:defRPr sz="128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53064" algn="l" defTabSz="326532" rtl="0" eaLnBrk="1" latinLnBrk="0" hangingPunct="1">
                <a:defRPr sz="128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79597" algn="l" defTabSz="326532" rtl="0" eaLnBrk="1" latinLnBrk="0" hangingPunct="1">
                <a:defRPr sz="128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06129" algn="l" defTabSz="326532" rtl="0" eaLnBrk="1" latinLnBrk="0" hangingPunct="1">
                <a:defRPr sz="128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632661" algn="l" defTabSz="326532" rtl="0" eaLnBrk="1" latinLnBrk="0" hangingPunct="1">
                <a:defRPr sz="128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959193" algn="l" defTabSz="326532" rtl="0" eaLnBrk="1" latinLnBrk="0" hangingPunct="1">
                <a:defRPr sz="128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285726" algn="l" defTabSz="326532" rtl="0" eaLnBrk="1" latinLnBrk="0" hangingPunct="1">
                <a:defRPr sz="128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612258" algn="l" defTabSz="326532" rtl="0" eaLnBrk="1" latinLnBrk="0" hangingPunct="1">
                <a:defRPr sz="128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 sz="2219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F6ACAF7B-D760-4B7D-B7A9-B1C724D78685}"/>
                </a:ext>
              </a:extLst>
            </p:cNvPr>
            <p:cNvSpPr/>
            <p:nvPr/>
          </p:nvSpPr>
          <p:spPr>
            <a:xfrm>
              <a:off x="2297565" y="2670452"/>
              <a:ext cx="7113973" cy="510899"/>
            </a:xfrm>
            <a:prstGeom prst="rect">
              <a:avLst/>
            </a:prstGeom>
            <a:grpFill/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326532" rtl="0" eaLnBrk="1" latinLnBrk="0" hangingPunct="1">
                <a:defRPr sz="128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26532" algn="l" defTabSz="326532" rtl="0" eaLnBrk="1" latinLnBrk="0" hangingPunct="1">
                <a:defRPr sz="128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53064" algn="l" defTabSz="326532" rtl="0" eaLnBrk="1" latinLnBrk="0" hangingPunct="1">
                <a:defRPr sz="128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79597" algn="l" defTabSz="326532" rtl="0" eaLnBrk="1" latinLnBrk="0" hangingPunct="1">
                <a:defRPr sz="128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06129" algn="l" defTabSz="326532" rtl="0" eaLnBrk="1" latinLnBrk="0" hangingPunct="1">
                <a:defRPr sz="128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632661" algn="l" defTabSz="326532" rtl="0" eaLnBrk="1" latinLnBrk="0" hangingPunct="1">
                <a:defRPr sz="128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959193" algn="l" defTabSz="326532" rtl="0" eaLnBrk="1" latinLnBrk="0" hangingPunct="1">
                <a:defRPr sz="128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285726" algn="l" defTabSz="326532" rtl="0" eaLnBrk="1" latinLnBrk="0" hangingPunct="1">
                <a:defRPr sz="128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612258" algn="l" defTabSz="326532" rtl="0" eaLnBrk="1" latinLnBrk="0" hangingPunct="1">
                <a:defRPr sz="128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 sz="2219"/>
            </a:p>
          </p:txBody>
        </p:sp>
        <p:sp>
          <p:nvSpPr>
            <p:cNvPr id="9" name="Block Arc 8">
              <a:extLst>
                <a:ext uri="{FF2B5EF4-FFF2-40B4-BE49-F238E27FC236}">
                  <a16:creationId xmlns:a16="http://schemas.microsoft.com/office/drawing/2014/main" id="{378D42E4-F5AC-41AB-A7FD-F90693A0E0BB}"/>
                </a:ext>
              </a:extLst>
            </p:cNvPr>
            <p:cNvSpPr/>
            <p:nvPr/>
          </p:nvSpPr>
          <p:spPr>
            <a:xfrm rot="5400000">
              <a:off x="8354977" y="2659077"/>
              <a:ext cx="2041002" cy="2063751"/>
            </a:xfrm>
            <a:prstGeom prst="blockArc">
              <a:avLst>
                <a:gd name="adj1" fmla="val 10799998"/>
                <a:gd name="adj2" fmla="val 0"/>
                <a:gd name="adj3" fmla="val 25000"/>
              </a:avLst>
            </a:prstGeom>
            <a:grpFill/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326532" rtl="0" eaLnBrk="1" latinLnBrk="0" hangingPunct="1">
                <a:defRPr sz="128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26532" algn="l" defTabSz="326532" rtl="0" eaLnBrk="1" latinLnBrk="0" hangingPunct="1">
                <a:defRPr sz="128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53064" algn="l" defTabSz="326532" rtl="0" eaLnBrk="1" latinLnBrk="0" hangingPunct="1">
                <a:defRPr sz="128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79597" algn="l" defTabSz="326532" rtl="0" eaLnBrk="1" latinLnBrk="0" hangingPunct="1">
                <a:defRPr sz="128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06129" algn="l" defTabSz="326532" rtl="0" eaLnBrk="1" latinLnBrk="0" hangingPunct="1">
                <a:defRPr sz="128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632661" algn="l" defTabSz="326532" rtl="0" eaLnBrk="1" latinLnBrk="0" hangingPunct="1">
                <a:defRPr sz="128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959193" algn="l" defTabSz="326532" rtl="0" eaLnBrk="1" latinLnBrk="0" hangingPunct="1">
                <a:defRPr sz="128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285726" algn="l" defTabSz="326532" rtl="0" eaLnBrk="1" latinLnBrk="0" hangingPunct="1">
                <a:defRPr sz="128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612258" algn="l" defTabSz="326532" rtl="0" eaLnBrk="1" latinLnBrk="0" hangingPunct="1">
                <a:defRPr sz="128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 sz="2219">
                <a:solidFill>
                  <a:schemeClr val="tx1"/>
                </a:solidFill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372F9205-6EE1-48E1-9903-756B386AC5E6}"/>
                </a:ext>
              </a:extLst>
            </p:cNvPr>
            <p:cNvSpPr/>
            <p:nvPr/>
          </p:nvSpPr>
          <p:spPr>
            <a:xfrm>
              <a:off x="2269125" y="4200555"/>
              <a:ext cx="7113973" cy="510899"/>
            </a:xfrm>
            <a:prstGeom prst="rect">
              <a:avLst/>
            </a:prstGeom>
            <a:grpFill/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326532" rtl="0" eaLnBrk="1" latinLnBrk="0" hangingPunct="1">
                <a:defRPr sz="128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26532" algn="l" defTabSz="326532" rtl="0" eaLnBrk="1" latinLnBrk="0" hangingPunct="1">
                <a:defRPr sz="128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53064" algn="l" defTabSz="326532" rtl="0" eaLnBrk="1" latinLnBrk="0" hangingPunct="1">
                <a:defRPr sz="128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79597" algn="l" defTabSz="326532" rtl="0" eaLnBrk="1" latinLnBrk="0" hangingPunct="1">
                <a:defRPr sz="128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06129" algn="l" defTabSz="326532" rtl="0" eaLnBrk="1" latinLnBrk="0" hangingPunct="1">
                <a:defRPr sz="128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632661" algn="l" defTabSz="326532" rtl="0" eaLnBrk="1" latinLnBrk="0" hangingPunct="1">
                <a:defRPr sz="128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959193" algn="l" defTabSz="326532" rtl="0" eaLnBrk="1" latinLnBrk="0" hangingPunct="1">
                <a:defRPr sz="128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285726" algn="l" defTabSz="326532" rtl="0" eaLnBrk="1" latinLnBrk="0" hangingPunct="1">
                <a:defRPr sz="128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612258" algn="l" defTabSz="326532" rtl="0" eaLnBrk="1" latinLnBrk="0" hangingPunct="1">
                <a:defRPr sz="128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 sz="2219"/>
            </a:p>
          </p:txBody>
        </p:sp>
      </p:grpSp>
      <p:grpSp>
        <p:nvGrpSpPr>
          <p:cNvPr id="119" name="Group 118">
            <a:extLst>
              <a:ext uri="{FF2B5EF4-FFF2-40B4-BE49-F238E27FC236}">
                <a16:creationId xmlns:a16="http://schemas.microsoft.com/office/drawing/2014/main" id="{3DC77700-F791-46EB-AA29-057752F749DF}"/>
              </a:ext>
            </a:extLst>
          </p:cNvPr>
          <p:cNvGrpSpPr/>
          <p:nvPr/>
        </p:nvGrpSpPr>
        <p:grpSpPr>
          <a:xfrm>
            <a:off x="5843415" y="4326164"/>
            <a:ext cx="272561" cy="577604"/>
            <a:chOff x="6515100" y="183888"/>
            <a:chExt cx="295275" cy="625737"/>
          </a:xfrm>
          <a:solidFill>
            <a:schemeClr val="accent1">
              <a:lumMod val="75000"/>
            </a:schemeClr>
          </a:solidFill>
        </p:grpSpPr>
        <p:sp>
          <p:nvSpPr>
            <p:cNvPr id="120" name="Oval 119">
              <a:extLst>
                <a:ext uri="{FF2B5EF4-FFF2-40B4-BE49-F238E27FC236}">
                  <a16:creationId xmlns:a16="http://schemas.microsoft.com/office/drawing/2014/main" id="{434A806C-A246-49F2-BF09-B112CA4DB070}"/>
                </a:ext>
              </a:extLst>
            </p:cNvPr>
            <p:cNvSpPr/>
            <p:nvPr/>
          </p:nvSpPr>
          <p:spPr>
            <a:xfrm>
              <a:off x="6515100" y="561286"/>
              <a:ext cx="248339" cy="248339"/>
            </a:xfrm>
            <a:prstGeom prst="ellipse">
              <a:avLst/>
            </a:prstGeom>
            <a:grpFill/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326532" rtl="0" eaLnBrk="1" latinLnBrk="0" hangingPunct="1">
                <a:defRPr sz="128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26532" algn="l" defTabSz="326532" rtl="0" eaLnBrk="1" latinLnBrk="0" hangingPunct="1">
                <a:defRPr sz="128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53064" algn="l" defTabSz="326532" rtl="0" eaLnBrk="1" latinLnBrk="0" hangingPunct="1">
                <a:defRPr sz="128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79597" algn="l" defTabSz="326532" rtl="0" eaLnBrk="1" latinLnBrk="0" hangingPunct="1">
                <a:defRPr sz="128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06129" algn="l" defTabSz="326532" rtl="0" eaLnBrk="1" latinLnBrk="0" hangingPunct="1">
                <a:defRPr sz="128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632661" algn="l" defTabSz="326532" rtl="0" eaLnBrk="1" latinLnBrk="0" hangingPunct="1">
                <a:defRPr sz="128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959193" algn="l" defTabSz="326532" rtl="0" eaLnBrk="1" latinLnBrk="0" hangingPunct="1">
                <a:defRPr sz="128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285726" algn="l" defTabSz="326532" rtl="0" eaLnBrk="1" latinLnBrk="0" hangingPunct="1">
                <a:defRPr sz="128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612258" algn="l" defTabSz="326532" rtl="0" eaLnBrk="1" latinLnBrk="0" hangingPunct="1">
                <a:defRPr sz="128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 sz="2219"/>
            </a:p>
          </p:txBody>
        </p:sp>
        <p:cxnSp>
          <p:nvCxnSpPr>
            <p:cNvPr id="121" name="Straight Connector 120">
              <a:extLst>
                <a:ext uri="{FF2B5EF4-FFF2-40B4-BE49-F238E27FC236}">
                  <a16:creationId xmlns:a16="http://schemas.microsoft.com/office/drawing/2014/main" id="{7C1871ED-7056-46B7-AC96-A5C82EF8527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660396" y="183888"/>
              <a:ext cx="149979" cy="451866"/>
            </a:xfrm>
            <a:prstGeom prst="line">
              <a:avLst/>
            </a:prstGeom>
            <a:grpFill/>
            <a:ln w="76200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Arrow: Chevron 11">
            <a:extLst>
              <a:ext uri="{FF2B5EF4-FFF2-40B4-BE49-F238E27FC236}">
                <a16:creationId xmlns:a16="http://schemas.microsoft.com/office/drawing/2014/main" id="{31DC8A47-6FD1-42CF-89E0-F950B5079197}"/>
              </a:ext>
            </a:extLst>
          </p:cNvPr>
          <p:cNvSpPr/>
          <p:nvPr/>
        </p:nvSpPr>
        <p:spPr>
          <a:xfrm>
            <a:off x="768761" y="4434902"/>
            <a:ext cx="971356" cy="874933"/>
          </a:xfrm>
          <a:prstGeom prst="chevron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326532" rtl="0" eaLnBrk="1" latinLnBrk="0" hangingPunct="1">
              <a:defRPr sz="128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26532" algn="l" defTabSz="326532" rtl="0" eaLnBrk="1" latinLnBrk="0" hangingPunct="1">
              <a:defRPr sz="128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53064" algn="l" defTabSz="326532" rtl="0" eaLnBrk="1" latinLnBrk="0" hangingPunct="1">
              <a:defRPr sz="128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79597" algn="l" defTabSz="326532" rtl="0" eaLnBrk="1" latinLnBrk="0" hangingPunct="1">
              <a:defRPr sz="128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06129" algn="l" defTabSz="326532" rtl="0" eaLnBrk="1" latinLnBrk="0" hangingPunct="1">
              <a:defRPr sz="128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32661" algn="l" defTabSz="326532" rtl="0" eaLnBrk="1" latinLnBrk="0" hangingPunct="1">
              <a:defRPr sz="128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59193" algn="l" defTabSz="326532" rtl="0" eaLnBrk="1" latinLnBrk="0" hangingPunct="1">
              <a:defRPr sz="128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85726" algn="l" defTabSz="326532" rtl="0" eaLnBrk="1" latinLnBrk="0" hangingPunct="1">
              <a:defRPr sz="128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612258" algn="l" defTabSz="326532" rtl="0" eaLnBrk="1" latinLnBrk="0" hangingPunct="1">
              <a:defRPr sz="128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 sz="2219">
              <a:solidFill>
                <a:schemeClr val="tx1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E0E773E-0686-4F09-8EF1-809057BCFF08}"/>
              </a:ext>
            </a:extLst>
          </p:cNvPr>
          <p:cNvSpPr txBox="1"/>
          <p:nvPr/>
        </p:nvSpPr>
        <p:spPr>
          <a:xfrm>
            <a:off x="67282" y="276019"/>
            <a:ext cx="2409124" cy="767194"/>
          </a:xfrm>
          <a:prstGeom prst="rect">
            <a:avLst/>
          </a:prstGeom>
          <a:noFill/>
        </p:spPr>
        <p:txBody>
          <a:bodyPr wrap="square" lIns="84406" tIns="42203" rIns="84406" bIns="42203" rtlCol="0" anchor="t">
            <a:spAutoFit/>
          </a:bodyPr>
          <a:lstStyle>
            <a:defPPr>
              <a:defRPr lang="en-US"/>
            </a:defPPr>
            <a:lvl1pPr marL="0" algn="l" defTabSz="326532" rtl="0" eaLnBrk="1" latinLnBrk="0" hangingPunct="1">
              <a:defRPr sz="128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26532" algn="l" defTabSz="326532" rtl="0" eaLnBrk="1" latinLnBrk="0" hangingPunct="1">
              <a:defRPr sz="128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53064" algn="l" defTabSz="326532" rtl="0" eaLnBrk="1" latinLnBrk="0" hangingPunct="1">
              <a:defRPr sz="128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79597" algn="l" defTabSz="326532" rtl="0" eaLnBrk="1" latinLnBrk="0" hangingPunct="1">
              <a:defRPr sz="128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06129" algn="l" defTabSz="326532" rtl="0" eaLnBrk="1" latinLnBrk="0" hangingPunct="1">
              <a:defRPr sz="128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32661" algn="l" defTabSz="326532" rtl="0" eaLnBrk="1" latinLnBrk="0" hangingPunct="1">
              <a:defRPr sz="128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59193" algn="l" defTabSz="326532" rtl="0" eaLnBrk="1" latinLnBrk="0" hangingPunct="1">
              <a:defRPr sz="128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85726" algn="l" defTabSz="326532" rtl="0" eaLnBrk="1" latinLnBrk="0" hangingPunct="1">
              <a:defRPr sz="128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612258" algn="l" defTabSz="326532" rtl="0" eaLnBrk="1" latinLnBrk="0" hangingPunct="1">
              <a:defRPr sz="128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216" u="sng">
                <a:latin typeface="Impact"/>
              </a:rPr>
              <a:t>Y8</a:t>
            </a:r>
            <a:r>
              <a:rPr lang="en-GB" sz="2216">
                <a:latin typeface="Impact"/>
              </a:rPr>
              <a:t> ART</a:t>
            </a:r>
          </a:p>
          <a:p>
            <a:r>
              <a:rPr lang="en-GB" sz="2216">
                <a:solidFill>
                  <a:schemeClr val="accent1">
                    <a:lumMod val="75000"/>
                  </a:schemeClr>
                </a:solidFill>
                <a:latin typeface="Impact"/>
              </a:rPr>
              <a:t>URBAN LANDSCAPES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B18818C2-0913-4A99-B64D-8575CB5A7320}"/>
              </a:ext>
            </a:extLst>
          </p:cNvPr>
          <p:cNvGrpSpPr/>
          <p:nvPr/>
        </p:nvGrpSpPr>
        <p:grpSpPr>
          <a:xfrm rot="8975021">
            <a:off x="1789075" y="4834652"/>
            <a:ext cx="272561" cy="577604"/>
            <a:chOff x="6515100" y="183888"/>
            <a:chExt cx="295275" cy="625737"/>
          </a:xfrm>
          <a:solidFill>
            <a:schemeClr val="accent1">
              <a:lumMod val="75000"/>
            </a:schemeClr>
          </a:solidFill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B635D64-4EA1-44DC-BCAE-DD140D54524D}"/>
                </a:ext>
              </a:extLst>
            </p:cNvPr>
            <p:cNvSpPr/>
            <p:nvPr/>
          </p:nvSpPr>
          <p:spPr>
            <a:xfrm>
              <a:off x="6515100" y="561286"/>
              <a:ext cx="248339" cy="24833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326532" rtl="0" eaLnBrk="1" latinLnBrk="0" hangingPunct="1">
                <a:defRPr sz="128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26532" algn="l" defTabSz="326532" rtl="0" eaLnBrk="1" latinLnBrk="0" hangingPunct="1">
                <a:defRPr sz="128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53064" algn="l" defTabSz="326532" rtl="0" eaLnBrk="1" latinLnBrk="0" hangingPunct="1">
                <a:defRPr sz="128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79597" algn="l" defTabSz="326532" rtl="0" eaLnBrk="1" latinLnBrk="0" hangingPunct="1">
                <a:defRPr sz="128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06129" algn="l" defTabSz="326532" rtl="0" eaLnBrk="1" latinLnBrk="0" hangingPunct="1">
                <a:defRPr sz="128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632661" algn="l" defTabSz="326532" rtl="0" eaLnBrk="1" latinLnBrk="0" hangingPunct="1">
                <a:defRPr sz="128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959193" algn="l" defTabSz="326532" rtl="0" eaLnBrk="1" latinLnBrk="0" hangingPunct="1">
                <a:defRPr sz="128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285726" algn="l" defTabSz="326532" rtl="0" eaLnBrk="1" latinLnBrk="0" hangingPunct="1">
                <a:defRPr sz="128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612258" algn="l" defTabSz="326532" rtl="0" eaLnBrk="1" latinLnBrk="0" hangingPunct="1">
                <a:defRPr sz="128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 sz="2219"/>
            </a:p>
          </p:txBody>
        </p: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D1CFCC4B-2107-48E0-BCD4-79E17711DDF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660396" y="183888"/>
              <a:ext cx="149979" cy="451866"/>
            </a:xfrm>
            <a:prstGeom prst="line">
              <a:avLst/>
            </a:prstGeom>
            <a:grpFill/>
            <a:ln w="76200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Oval 16">
            <a:extLst>
              <a:ext uri="{FF2B5EF4-FFF2-40B4-BE49-F238E27FC236}">
                <a16:creationId xmlns:a16="http://schemas.microsoft.com/office/drawing/2014/main" id="{63541E04-CB07-4DDE-B03C-7C6B4807FA54}"/>
              </a:ext>
            </a:extLst>
          </p:cNvPr>
          <p:cNvSpPr/>
          <p:nvPr/>
        </p:nvSpPr>
        <p:spPr>
          <a:xfrm>
            <a:off x="124843" y="5519603"/>
            <a:ext cx="1038850" cy="1038850"/>
          </a:xfrm>
          <a:prstGeom prst="ellipse">
            <a:avLst/>
          </a:prstGeom>
          <a:solidFill>
            <a:schemeClr val="bg1"/>
          </a:solidFill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4406" tIns="42203" rIns="84406" bIns="42203" rtlCol="0" anchor="ctr"/>
          <a:lstStyle>
            <a:defPPr>
              <a:defRPr lang="en-US"/>
            </a:defPPr>
            <a:lvl1pPr marL="0" algn="l" defTabSz="326532" rtl="0" eaLnBrk="1" latinLnBrk="0" hangingPunct="1">
              <a:defRPr sz="128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26532" algn="l" defTabSz="326532" rtl="0" eaLnBrk="1" latinLnBrk="0" hangingPunct="1">
              <a:defRPr sz="128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53064" algn="l" defTabSz="326532" rtl="0" eaLnBrk="1" latinLnBrk="0" hangingPunct="1">
              <a:defRPr sz="128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79597" algn="l" defTabSz="326532" rtl="0" eaLnBrk="1" latinLnBrk="0" hangingPunct="1">
              <a:defRPr sz="128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06129" algn="l" defTabSz="326532" rtl="0" eaLnBrk="1" latinLnBrk="0" hangingPunct="1">
              <a:defRPr sz="128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32661" algn="l" defTabSz="326532" rtl="0" eaLnBrk="1" latinLnBrk="0" hangingPunct="1">
              <a:defRPr sz="128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59193" algn="l" defTabSz="326532" rtl="0" eaLnBrk="1" latinLnBrk="0" hangingPunct="1">
              <a:defRPr sz="128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85726" algn="l" defTabSz="326532" rtl="0" eaLnBrk="1" latinLnBrk="0" hangingPunct="1">
              <a:defRPr sz="128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612258" algn="l" defTabSz="326532" rtl="0" eaLnBrk="1" latinLnBrk="0" hangingPunct="1">
              <a:defRPr sz="128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2219">
                <a:solidFill>
                  <a:schemeClr val="tx1"/>
                </a:solidFill>
              </a:rPr>
              <a:t>Year</a:t>
            </a:r>
          </a:p>
          <a:p>
            <a:pPr algn="ctr"/>
            <a:r>
              <a:rPr lang="en-GB" sz="4431">
                <a:solidFill>
                  <a:schemeClr val="tx1"/>
                </a:solidFill>
                <a:latin typeface="Impact"/>
              </a:rPr>
              <a:t>8</a:t>
            </a:r>
            <a:endParaRPr lang="en-GB" sz="4431">
              <a:solidFill>
                <a:schemeClr val="tx1"/>
              </a:solidFill>
              <a:latin typeface="Impact" panose="020B0806030902050204" pitchFamily="34" charset="0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C11A333C-920D-4A3B-9C1C-2717AEAE208F}"/>
              </a:ext>
            </a:extLst>
          </p:cNvPr>
          <p:cNvGrpSpPr/>
          <p:nvPr/>
        </p:nvGrpSpPr>
        <p:grpSpPr>
          <a:xfrm>
            <a:off x="6826010" y="2958792"/>
            <a:ext cx="230813" cy="483821"/>
            <a:chOff x="6515100" y="183888"/>
            <a:chExt cx="295275" cy="625737"/>
          </a:xfrm>
          <a:solidFill>
            <a:schemeClr val="accent1">
              <a:lumMod val="75000"/>
            </a:schemeClr>
          </a:solidFill>
        </p:grpSpPr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EAFF9887-A5C2-4C8D-8848-3F5B5B00064D}"/>
                </a:ext>
              </a:extLst>
            </p:cNvPr>
            <p:cNvSpPr/>
            <p:nvPr/>
          </p:nvSpPr>
          <p:spPr>
            <a:xfrm>
              <a:off x="6515100" y="561286"/>
              <a:ext cx="248339" cy="248339"/>
            </a:xfrm>
            <a:prstGeom prst="ellipse">
              <a:avLst/>
            </a:prstGeom>
            <a:grpFill/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326532" rtl="0" eaLnBrk="1" latinLnBrk="0" hangingPunct="1">
                <a:defRPr sz="128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26532" algn="l" defTabSz="326532" rtl="0" eaLnBrk="1" latinLnBrk="0" hangingPunct="1">
                <a:defRPr sz="128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53064" algn="l" defTabSz="326532" rtl="0" eaLnBrk="1" latinLnBrk="0" hangingPunct="1">
                <a:defRPr sz="128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79597" algn="l" defTabSz="326532" rtl="0" eaLnBrk="1" latinLnBrk="0" hangingPunct="1">
                <a:defRPr sz="128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06129" algn="l" defTabSz="326532" rtl="0" eaLnBrk="1" latinLnBrk="0" hangingPunct="1">
                <a:defRPr sz="128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632661" algn="l" defTabSz="326532" rtl="0" eaLnBrk="1" latinLnBrk="0" hangingPunct="1">
                <a:defRPr sz="128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959193" algn="l" defTabSz="326532" rtl="0" eaLnBrk="1" latinLnBrk="0" hangingPunct="1">
                <a:defRPr sz="128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285726" algn="l" defTabSz="326532" rtl="0" eaLnBrk="1" latinLnBrk="0" hangingPunct="1">
                <a:defRPr sz="128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612258" algn="l" defTabSz="326532" rtl="0" eaLnBrk="1" latinLnBrk="0" hangingPunct="1">
                <a:defRPr sz="128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 sz="2219"/>
            </a:p>
          </p:txBody>
        </p: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5EAA4C0E-23E9-40D1-B1B4-ABB9560D1FC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660396" y="183888"/>
              <a:ext cx="149979" cy="451866"/>
            </a:xfrm>
            <a:prstGeom prst="line">
              <a:avLst/>
            </a:prstGeom>
            <a:grpFill/>
            <a:ln w="76200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3926C525-1500-42AE-87C2-EEBEE1733D9A}"/>
              </a:ext>
            </a:extLst>
          </p:cNvPr>
          <p:cNvGrpSpPr/>
          <p:nvPr/>
        </p:nvGrpSpPr>
        <p:grpSpPr>
          <a:xfrm rot="434386">
            <a:off x="4733063" y="4449777"/>
            <a:ext cx="272561" cy="577604"/>
            <a:chOff x="6515100" y="183888"/>
            <a:chExt cx="295275" cy="625737"/>
          </a:xfrm>
          <a:solidFill>
            <a:schemeClr val="accent1">
              <a:lumMod val="75000"/>
            </a:schemeClr>
          </a:solidFill>
        </p:grpSpPr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6CC427D8-F887-4559-A456-C0F1352A48F8}"/>
                </a:ext>
              </a:extLst>
            </p:cNvPr>
            <p:cNvSpPr/>
            <p:nvPr/>
          </p:nvSpPr>
          <p:spPr>
            <a:xfrm>
              <a:off x="6515100" y="561286"/>
              <a:ext cx="248339" cy="248339"/>
            </a:xfrm>
            <a:prstGeom prst="ellipse">
              <a:avLst/>
            </a:prstGeom>
            <a:grpFill/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326532" rtl="0" eaLnBrk="1" latinLnBrk="0" hangingPunct="1">
                <a:defRPr sz="128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26532" algn="l" defTabSz="326532" rtl="0" eaLnBrk="1" latinLnBrk="0" hangingPunct="1">
                <a:defRPr sz="128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53064" algn="l" defTabSz="326532" rtl="0" eaLnBrk="1" latinLnBrk="0" hangingPunct="1">
                <a:defRPr sz="128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79597" algn="l" defTabSz="326532" rtl="0" eaLnBrk="1" latinLnBrk="0" hangingPunct="1">
                <a:defRPr sz="128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06129" algn="l" defTabSz="326532" rtl="0" eaLnBrk="1" latinLnBrk="0" hangingPunct="1">
                <a:defRPr sz="128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632661" algn="l" defTabSz="326532" rtl="0" eaLnBrk="1" latinLnBrk="0" hangingPunct="1">
                <a:defRPr sz="128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959193" algn="l" defTabSz="326532" rtl="0" eaLnBrk="1" latinLnBrk="0" hangingPunct="1">
                <a:defRPr sz="128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285726" algn="l" defTabSz="326532" rtl="0" eaLnBrk="1" latinLnBrk="0" hangingPunct="1">
                <a:defRPr sz="128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612258" algn="l" defTabSz="326532" rtl="0" eaLnBrk="1" latinLnBrk="0" hangingPunct="1">
                <a:defRPr sz="128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 sz="2219"/>
            </a:p>
          </p:txBody>
        </p: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B8383B82-B2E2-426F-AD43-B2DBFD709E0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660396" y="183888"/>
              <a:ext cx="149979" cy="451866"/>
            </a:xfrm>
            <a:prstGeom prst="line">
              <a:avLst/>
            </a:prstGeom>
            <a:grpFill/>
            <a:ln w="76200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FBF71FFF-3060-4552-8E2B-419E79E16DF5}"/>
              </a:ext>
            </a:extLst>
          </p:cNvPr>
          <p:cNvGrpSpPr/>
          <p:nvPr/>
        </p:nvGrpSpPr>
        <p:grpSpPr>
          <a:xfrm rot="1084916">
            <a:off x="2260376" y="4377102"/>
            <a:ext cx="272561" cy="577604"/>
            <a:chOff x="6515100" y="183888"/>
            <a:chExt cx="295275" cy="625737"/>
          </a:xfrm>
          <a:solidFill>
            <a:schemeClr val="accent1">
              <a:lumMod val="75000"/>
            </a:schemeClr>
          </a:solidFill>
        </p:grpSpPr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8E057396-CC26-4171-B539-FFDD1DDAED16}"/>
                </a:ext>
              </a:extLst>
            </p:cNvPr>
            <p:cNvSpPr/>
            <p:nvPr/>
          </p:nvSpPr>
          <p:spPr>
            <a:xfrm>
              <a:off x="6515100" y="561286"/>
              <a:ext cx="248339" cy="248339"/>
            </a:xfrm>
            <a:prstGeom prst="ellipse">
              <a:avLst/>
            </a:prstGeom>
            <a:grpFill/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326532" rtl="0" eaLnBrk="1" latinLnBrk="0" hangingPunct="1">
                <a:defRPr sz="128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26532" algn="l" defTabSz="326532" rtl="0" eaLnBrk="1" latinLnBrk="0" hangingPunct="1">
                <a:defRPr sz="128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53064" algn="l" defTabSz="326532" rtl="0" eaLnBrk="1" latinLnBrk="0" hangingPunct="1">
                <a:defRPr sz="128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79597" algn="l" defTabSz="326532" rtl="0" eaLnBrk="1" latinLnBrk="0" hangingPunct="1">
                <a:defRPr sz="128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06129" algn="l" defTabSz="326532" rtl="0" eaLnBrk="1" latinLnBrk="0" hangingPunct="1">
                <a:defRPr sz="128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632661" algn="l" defTabSz="326532" rtl="0" eaLnBrk="1" latinLnBrk="0" hangingPunct="1">
                <a:defRPr sz="128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959193" algn="l" defTabSz="326532" rtl="0" eaLnBrk="1" latinLnBrk="0" hangingPunct="1">
                <a:defRPr sz="128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285726" algn="l" defTabSz="326532" rtl="0" eaLnBrk="1" latinLnBrk="0" hangingPunct="1">
                <a:defRPr sz="128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612258" algn="l" defTabSz="326532" rtl="0" eaLnBrk="1" latinLnBrk="0" hangingPunct="1">
                <a:defRPr sz="128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 sz="2219"/>
            </a:p>
          </p:txBody>
        </p: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74C10659-43B8-44E5-B5D2-906C3564690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660396" y="183888"/>
              <a:ext cx="149979" cy="451866"/>
            </a:xfrm>
            <a:prstGeom prst="line">
              <a:avLst/>
            </a:prstGeom>
            <a:grpFill/>
            <a:ln w="76200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6D344D9D-FF36-4C48-B684-9FC1F5EA40A9}"/>
              </a:ext>
            </a:extLst>
          </p:cNvPr>
          <p:cNvGrpSpPr/>
          <p:nvPr/>
        </p:nvGrpSpPr>
        <p:grpSpPr>
          <a:xfrm rot="7965666">
            <a:off x="8271705" y="4836811"/>
            <a:ext cx="272561" cy="577604"/>
            <a:chOff x="6515100" y="183888"/>
            <a:chExt cx="295275" cy="625737"/>
          </a:xfrm>
          <a:solidFill>
            <a:schemeClr val="accent1">
              <a:lumMod val="75000"/>
            </a:schemeClr>
          </a:solidFill>
        </p:grpSpPr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FF37572D-E00A-4C90-8486-1FAD6FA8506A}"/>
                </a:ext>
              </a:extLst>
            </p:cNvPr>
            <p:cNvSpPr/>
            <p:nvPr/>
          </p:nvSpPr>
          <p:spPr>
            <a:xfrm>
              <a:off x="6515100" y="561286"/>
              <a:ext cx="248339" cy="248339"/>
            </a:xfrm>
            <a:prstGeom prst="ellipse">
              <a:avLst/>
            </a:prstGeom>
            <a:grpFill/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326532" rtl="0" eaLnBrk="1" latinLnBrk="0" hangingPunct="1">
                <a:defRPr sz="128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26532" algn="l" defTabSz="326532" rtl="0" eaLnBrk="1" latinLnBrk="0" hangingPunct="1">
                <a:defRPr sz="128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53064" algn="l" defTabSz="326532" rtl="0" eaLnBrk="1" latinLnBrk="0" hangingPunct="1">
                <a:defRPr sz="128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79597" algn="l" defTabSz="326532" rtl="0" eaLnBrk="1" latinLnBrk="0" hangingPunct="1">
                <a:defRPr sz="128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06129" algn="l" defTabSz="326532" rtl="0" eaLnBrk="1" latinLnBrk="0" hangingPunct="1">
                <a:defRPr sz="128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632661" algn="l" defTabSz="326532" rtl="0" eaLnBrk="1" latinLnBrk="0" hangingPunct="1">
                <a:defRPr sz="128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959193" algn="l" defTabSz="326532" rtl="0" eaLnBrk="1" latinLnBrk="0" hangingPunct="1">
                <a:defRPr sz="128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285726" algn="l" defTabSz="326532" rtl="0" eaLnBrk="1" latinLnBrk="0" hangingPunct="1">
                <a:defRPr sz="128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612258" algn="l" defTabSz="326532" rtl="0" eaLnBrk="1" latinLnBrk="0" hangingPunct="1">
                <a:defRPr sz="128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 sz="2219"/>
            </a:p>
          </p:txBody>
        </p: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ECDB96D5-7680-495A-AE36-FE35FA62D9C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660396" y="183888"/>
              <a:ext cx="149979" cy="451866"/>
            </a:xfrm>
            <a:prstGeom prst="line">
              <a:avLst/>
            </a:prstGeom>
            <a:grpFill/>
            <a:ln w="76200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34D070B7-0EBB-43DD-A472-AF45F28315C5}"/>
              </a:ext>
            </a:extLst>
          </p:cNvPr>
          <p:cNvGrpSpPr/>
          <p:nvPr/>
        </p:nvGrpSpPr>
        <p:grpSpPr>
          <a:xfrm rot="21437556">
            <a:off x="6922521" y="1473260"/>
            <a:ext cx="272561" cy="577604"/>
            <a:chOff x="6515100" y="183888"/>
            <a:chExt cx="295275" cy="625737"/>
          </a:xfrm>
          <a:solidFill>
            <a:schemeClr val="accent1">
              <a:lumMod val="75000"/>
            </a:schemeClr>
          </a:solidFill>
        </p:grpSpPr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8A5713FF-5E8F-4B7A-BED1-B072C45AEB14}"/>
                </a:ext>
              </a:extLst>
            </p:cNvPr>
            <p:cNvSpPr/>
            <p:nvPr/>
          </p:nvSpPr>
          <p:spPr>
            <a:xfrm>
              <a:off x="6515100" y="561286"/>
              <a:ext cx="248339" cy="248339"/>
            </a:xfrm>
            <a:prstGeom prst="ellipse">
              <a:avLst/>
            </a:prstGeom>
            <a:grpFill/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326532" rtl="0" eaLnBrk="1" latinLnBrk="0" hangingPunct="1">
                <a:defRPr sz="128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26532" algn="l" defTabSz="326532" rtl="0" eaLnBrk="1" latinLnBrk="0" hangingPunct="1">
                <a:defRPr sz="128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53064" algn="l" defTabSz="326532" rtl="0" eaLnBrk="1" latinLnBrk="0" hangingPunct="1">
                <a:defRPr sz="128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79597" algn="l" defTabSz="326532" rtl="0" eaLnBrk="1" latinLnBrk="0" hangingPunct="1">
                <a:defRPr sz="128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06129" algn="l" defTabSz="326532" rtl="0" eaLnBrk="1" latinLnBrk="0" hangingPunct="1">
                <a:defRPr sz="128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632661" algn="l" defTabSz="326532" rtl="0" eaLnBrk="1" latinLnBrk="0" hangingPunct="1">
                <a:defRPr sz="128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959193" algn="l" defTabSz="326532" rtl="0" eaLnBrk="1" latinLnBrk="0" hangingPunct="1">
                <a:defRPr sz="128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285726" algn="l" defTabSz="326532" rtl="0" eaLnBrk="1" latinLnBrk="0" hangingPunct="1">
                <a:defRPr sz="128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612258" algn="l" defTabSz="326532" rtl="0" eaLnBrk="1" latinLnBrk="0" hangingPunct="1">
                <a:defRPr sz="128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 sz="2219"/>
            </a:p>
          </p:txBody>
        </p: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148FF3B3-B823-47A0-94D7-89691D37783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660396" y="183888"/>
              <a:ext cx="149979" cy="451866"/>
            </a:xfrm>
            <a:prstGeom prst="line">
              <a:avLst/>
            </a:prstGeom>
            <a:grpFill/>
            <a:ln w="76200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06AC93AC-CA9B-4670-A9C4-770D131A4185}"/>
              </a:ext>
            </a:extLst>
          </p:cNvPr>
          <p:cNvGrpSpPr/>
          <p:nvPr/>
        </p:nvGrpSpPr>
        <p:grpSpPr>
          <a:xfrm rot="10016794">
            <a:off x="7330480" y="3395919"/>
            <a:ext cx="272561" cy="577604"/>
            <a:chOff x="6515100" y="183888"/>
            <a:chExt cx="295275" cy="625737"/>
          </a:xfrm>
          <a:solidFill>
            <a:schemeClr val="accent1">
              <a:lumMod val="75000"/>
            </a:schemeClr>
          </a:solidFill>
        </p:grpSpPr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960E3517-0E24-47D3-BABF-408B1EB3D69A}"/>
                </a:ext>
              </a:extLst>
            </p:cNvPr>
            <p:cNvSpPr/>
            <p:nvPr/>
          </p:nvSpPr>
          <p:spPr>
            <a:xfrm>
              <a:off x="6515100" y="561286"/>
              <a:ext cx="248339" cy="248339"/>
            </a:xfrm>
            <a:prstGeom prst="ellipse">
              <a:avLst/>
            </a:prstGeom>
            <a:grpFill/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326532" rtl="0" eaLnBrk="1" latinLnBrk="0" hangingPunct="1">
                <a:defRPr sz="128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26532" algn="l" defTabSz="326532" rtl="0" eaLnBrk="1" latinLnBrk="0" hangingPunct="1">
                <a:defRPr sz="128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53064" algn="l" defTabSz="326532" rtl="0" eaLnBrk="1" latinLnBrk="0" hangingPunct="1">
                <a:defRPr sz="128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79597" algn="l" defTabSz="326532" rtl="0" eaLnBrk="1" latinLnBrk="0" hangingPunct="1">
                <a:defRPr sz="128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06129" algn="l" defTabSz="326532" rtl="0" eaLnBrk="1" latinLnBrk="0" hangingPunct="1">
                <a:defRPr sz="128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632661" algn="l" defTabSz="326532" rtl="0" eaLnBrk="1" latinLnBrk="0" hangingPunct="1">
                <a:defRPr sz="128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959193" algn="l" defTabSz="326532" rtl="0" eaLnBrk="1" latinLnBrk="0" hangingPunct="1">
                <a:defRPr sz="128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285726" algn="l" defTabSz="326532" rtl="0" eaLnBrk="1" latinLnBrk="0" hangingPunct="1">
                <a:defRPr sz="128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612258" algn="l" defTabSz="326532" rtl="0" eaLnBrk="1" latinLnBrk="0" hangingPunct="1">
                <a:defRPr sz="128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 sz="2219"/>
            </a:p>
          </p:txBody>
        </p: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240D7EE3-56FE-4629-B581-9C55569074E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660396" y="183888"/>
              <a:ext cx="149979" cy="451866"/>
            </a:xfrm>
            <a:prstGeom prst="line">
              <a:avLst/>
            </a:prstGeom>
            <a:grpFill/>
            <a:ln w="76200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0" name="TextBox 49">
            <a:extLst>
              <a:ext uri="{FF2B5EF4-FFF2-40B4-BE49-F238E27FC236}">
                <a16:creationId xmlns:a16="http://schemas.microsoft.com/office/drawing/2014/main" id="{0AF1F772-0AAC-475A-9005-610CF52F2527}"/>
              </a:ext>
            </a:extLst>
          </p:cNvPr>
          <p:cNvSpPr txBox="1"/>
          <p:nvPr/>
        </p:nvSpPr>
        <p:spPr>
          <a:xfrm rot="16200000">
            <a:off x="3226541" y="4033011"/>
            <a:ext cx="1019233" cy="284094"/>
          </a:xfrm>
          <a:prstGeom prst="rect">
            <a:avLst/>
          </a:prstGeom>
          <a:noFill/>
        </p:spPr>
        <p:txBody>
          <a:bodyPr wrap="square" lIns="84406" tIns="42203" rIns="84406" bIns="42203" rtlCol="0" anchor="t">
            <a:spAutoFit/>
          </a:bodyPr>
          <a:lstStyle>
            <a:defPPr>
              <a:defRPr lang="en-US"/>
            </a:defPPr>
            <a:lvl1pPr marL="0" algn="l" defTabSz="326532" rtl="0" eaLnBrk="1" latinLnBrk="0" hangingPunct="1">
              <a:defRPr sz="128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26532" algn="l" defTabSz="326532" rtl="0" eaLnBrk="1" latinLnBrk="0" hangingPunct="1">
              <a:defRPr sz="128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53064" algn="l" defTabSz="326532" rtl="0" eaLnBrk="1" latinLnBrk="0" hangingPunct="1">
              <a:defRPr sz="128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79597" algn="l" defTabSz="326532" rtl="0" eaLnBrk="1" latinLnBrk="0" hangingPunct="1">
              <a:defRPr sz="128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06129" algn="l" defTabSz="326532" rtl="0" eaLnBrk="1" latinLnBrk="0" hangingPunct="1">
              <a:defRPr sz="128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32661" algn="l" defTabSz="326532" rtl="0" eaLnBrk="1" latinLnBrk="0" hangingPunct="1">
              <a:defRPr sz="128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59193" algn="l" defTabSz="326532" rtl="0" eaLnBrk="1" latinLnBrk="0" hangingPunct="1">
              <a:defRPr sz="128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85726" algn="l" defTabSz="326532" rtl="0" eaLnBrk="1" latinLnBrk="0" hangingPunct="1">
              <a:defRPr sz="128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612258" algn="l" defTabSz="326532" rtl="0" eaLnBrk="1" latinLnBrk="0" hangingPunct="1">
              <a:defRPr sz="128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1292">
                <a:cs typeface="Calibri"/>
              </a:rPr>
              <a:t>Title page</a:t>
            </a:r>
            <a:endParaRPr lang="en-GB" sz="1292"/>
          </a:p>
        </p:txBody>
      </p:sp>
      <p:grpSp>
        <p:nvGrpSpPr>
          <p:cNvPr id="58" name="Group 57">
            <a:extLst>
              <a:ext uri="{FF2B5EF4-FFF2-40B4-BE49-F238E27FC236}">
                <a16:creationId xmlns:a16="http://schemas.microsoft.com/office/drawing/2014/main" id="{0D03D460-5A9E-4645-9AD2-2CE43C3F69CD}"/>
              </a:ext>
            </a:extLst>
          </p:cNvPr>
          <p:cNvGrpSpPr/>
          <p:nvPr/>
        </p:nvGrpSpPr>
        <p:grpSpPr>
          <a:xfrm>
            <a:off x="5424720" y="2965651"/>
            <a:ext cx="272561" cy="577604"/>
            <a:chOff x="6515100" y="183888"/>
            <a:chExt cx="295275" cy="625737"/>
          </a:xfrm>
          <a:solidFill>
            <a:schemeClr val="accent1">
              <a:lumMod val="75000"/>
            </a:schemeClr>
          </a:solidFill>
        </p:grpSpPr>
        <p:sp>
          <p:nvSpPr>
            <p:cNvPr id="59" name="Oval 58">
              <a:extLst>
                <a:ext uri="{FF2B5EF4-FFF2-40B4-BE49-F238E27FC236}">
                  <a16:creationId xmlns:a16="http://schemas.microsoft.com/office/drawing/2014/main" id="{8CC4FAEF-2386-42D7-8626-3D367364F91E}"/>
                </a:ext>
              </a:extLst>
            </p:cNvPr>
            <p:cNvSpPr/>
            <p:nvPr/>
          </p:nvSpPr>
          <p:spPr>
            <a:xfrm>
              <a:off x="6515100" y="561286"/>
              <a:ext cx="248339" cy="248339"/>
            </a:xfrm>
            <a:prstGeom prst="ellipse">
              <a:avLst/>
            </a:prstGeom>
            <a:grpFill/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326532" rtl="0" eaLnBrk="1" latinLnBrk="0" hangingPunct="1">
                <a:defRPr sz="128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26532" algn="l" defTabSz="326532" rtl="0" eaLnBrk="1" latinLnBrk="0" hangingPunct="1">
                <a:defRPr sz="128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53064" algn="l" defTabSz="326532" rtl="0" eaLnBrk="1" latinLnBrk="0" hangingPunct="1">
                <a:defRPr sz="128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79597" algn="l" defTabSz="326532" rtl="0" eaLnBrk="1" latinLnBrk="0" hangingPunct="1">
                <a:defRPr sz="128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06129" algn="l" defTabSz="326532" rtl="0" eaLnBrk="1" latinLnBrk="0" hangingPunct="1">
                <a:defRPr sz="128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632661" algn="l" defTabSz="326532" rtl="0" eaLnBrk="1" latinLnBrk="0" hangingPunct="1">
                <a:defRPr sz="128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959193" algn="l" defTabSz="326532" rtl="0" eaLnBrk="1" latinLnBrk="0" hangingPunct="1">
                <a:defRPr sz="128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285726" algn="l" defTabSz="326532" rtl="0" eaLnBrk="1" latinLnBrk="0" hangingPunct="1">
                <a:defRPr sz="128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612258" algn="l" defTabSz="326532" rtl="0" eaLnBrk="1" latinLnBrk="0" hangingPunct="1">
                <a:defRPr sz="128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 sz="2219"/>
            </a:p>
          </p:txBody>
        </p: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B5260F0F-E32A-4CD6-B5B8-28BCD7B953A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660396" y="183888"/>
              <a:ext cx="149979" cy="451866"/>
            </a:xfrm>
            <a:prstGeom prst="line">
              <a:avLst/>
            </a:prstGeom>
            <a:grpFill/>
            <a:ln w="76200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18902AA8-82FE-49E8-840A-1AABC22ECFD0}"/>
              </a:ext>
            </a:extLst>
          </p:cNvPr>
          <p:cNvGrpSpPr/>
          <p:nvPr/>
        </p:nvGrpSpPr>
        <p:grpSpPr>
          <a:xfrm rot="17566817">
            <a:off x="4339403" y="3033581"/>
            <a:ext cx="272561" cy="577604"/>
            <a:chOff x="6515100" y="183888"/>
            <a:chExt cx="295275" cy="625737"/>
          </a:xfrm>
          <a:solidFill>
            <a:schemeClr val="accent1">
              <a:lumMod val="75000"/>
            </a:schemeClr>
          </a:solidFill>
        </p:grpSpPr>
        <p:sp>
          <p:nvSpPr>
            <p:cNvPr id="68" name="Oval 67">
              <a:extLst>
                <a:ext uri="{FF2B5EF4-FFF2-40B4-BE49-F238E27FC236}">
                  <a16:creationId xmlns:a16="http://schemas.microsoft.com/office/drawing/2014/main" id="{50EB2BF3-3D94-4ED5-BB36-A82362035CA1}"/>
                </a:ext>
              </a:extLst>
            </p:cNvPr>
            <p:cNvSpPr/>
            <p:nvPr/>
          </p:nvSpPr>
          <p:spPr>
            <a:xfrm>
              <a:off x="6515100" y="561286"/>
              <a:ext cx="248339" cy="248339"/>
            </a:xfrm>
            <a:prstGeom prst="ellipse">
              <a:avLst/>
            </a:prstGeom>
            <a:grpFill/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326532" rtl="0" eaLnBrk="1" latinLnBrk="0" hangingPunct="1">
                <a:defRPr sz="128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26532" algn="l" defTabSz="326532" rtl="0" eaLnBrk="1" latinLnBrk="0" hangingPunct="1">
                <a:defRPr sz="128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53064" algn="l" defTabSz="326532" rtl="0" eaLnBrk="1" latinLnBrk="0" hangingPunct="1">
                <a:defRPr sz="128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79597" algn="l" defTabSz="326532" rtl="0" eaLnBrk="1" latinLnBrk="0" hangingPunct="1">
                <a:defRPr sz="128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06129" algn="l" defTabSz="326532" rtl="0" eaLnBrk="1" latinLnBrk="0" hangingPunct="1">
                <a:defRPr sz="128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632661" algn="l" defTabSz="326532" rtl="0" eaLnBrk="1" latinLnBrk="0" hangingPunct="1">
                <a:defRPr sz="128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959193" algn="l" defTabSz="326532" rtl="0" eaLnBrk="1" latinLnBrk="0" hangingPunct="1">
                <a:defRPr sz="128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285726" algn="l" defTabSz="326532" rtl="0" eaLnBrk="1" latinLnBrk="0" hangingPunct="1">
                <a:defRPr sz="128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612258" algn="l" defTabSz="326532" rtl="0" eaLnBrk="1" latinLnBrk="0" hangingPunct="1">
                <a:defRPr sz="128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 sz="2219"/>
            </a:p>
          </p:txBody>
        </p: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0B69EAA7-C45F-4ABC-9B73-401991D49F9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660396" y="183888"/>
              <a:ext cx="149979" cy="451866"/>
            </a:xfrm>
            <a:prstGeom prst="line">
              <a:avLst/>
            </a:prstGeom>
            <a:grpFill/>
            <a:ln w="76200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1" name="Group 70">
            <a:extLst>
              <a:ext uri="{FF2B5EF4-FFF2-40B4-BE49-F238E27FC236}">
                <a16:creationId xmlns:a16="http://schemas.microsoft.com/office/drawing/2014/main" id="{8D044162-25D6-42E5-BDAC-2759191265E6}"/>
              </a:ext>
            </a:extLst>
          </p:cNvPr>
          <p:cNvGrpSpPr/>
          <p:nvPr/>
        </p:nvGrpSpPr>
        <p:grpSpPr>
          <a:xfrm rot="17930040">
            <a:off x="1806867" y="2938596"/>
            <a:ext cx="272561" cy="577604"/>
            <a:chOff x="6515100" y="183888"/>
            <a:chExt cx="295275" cy="625737"/>
          </a:xfrm>
          <a:solidFill>
            <a:schemeClr val="accent1">
              <a:lumMod val="75000"/>
            </a:schemeClr>
          </a:solidFill>
        </p:grpSpPr>
        <p:sp>
          <p:nvSpPr>
            <p:cNvPr id="72" name="Oval 71">
              <a:extLst>
                <a:ext uri="{FF2B5EF4-FFF2-40B4-BE49-F238E27FC236}">
                  <a16:creationId xmlns:a16="http://schemas.microsoft.com/office/drawing/2014/main" id="{AC3BD692-BF88-4DF2-B51E-436DEF76ED53}"/>
                </a:ext>
              </a:extLst>
            </p:cNvPr>
            <p:cNvSpPr/>
            <p:nvPr/>
          </p:nvSpPr>
          <p:spPr>
            <a:xfrm>
              <a:off x="6515100" y="561286"/>
              <a:ext cx="248339" cy="248339"/>
            </a:xfrm>
            <a:prstGeom prst="ellipse">
              <a:avLst/>
            </a:prstGeom>
            <a:grpFill/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326532" rtl="0" eaLnBrk="1" latinLnBrk="0" hangingPunct="1">
                <a:defRPr sz="128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26532" algn="l" defTabSz="326532" rtl="0" eaLnBrk="1" latinLnBrk="0" hangingPunct="1">
                <a:defRPr sz="128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53064" algn="l" defTabSz="326532" rtl="0" eaLnBrk="1" latinLnBrk="0" hangingPunct="1">
                <a:defRPr sz="128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79597" algn="l" defTabSz="326532" rtl="0" eaLnBrk="1" latinLnBrk="0" hangingPunct="1">
                <a:defRPr sz="128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06129" algn="l" defTabSz="326532" rtl="0" eaLnBrk="1" latinLnBrk="0" hangingPunct="1">
                <a:defRPr sz="128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632661" algn="l" defTabSz="326532" rtl="0" eaLnBrk="1" latinLnBrk="0" hangingPunct="1">
                <a:defRPr sz="128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959193" algn="l" defTabSz="326532" rtl="0" eaLnBrk="1" latinLnBrk="0" hangingPunct="1">
                <a:defRPr sz="128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285726" algn="l" defTabSz="326532" rtl="0" eaLnBrk="1" latinLnBrk="0" hangingPunct="1">
                <a:defRPr sz="128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612258" algn="l" defTabSz="326532" rtl="0" eaLnBrk="1" latinLnBrk="0" hangingPunct="1">
                <a:defRPr sz="128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 sz="2219"/>
            </a:p>
          </p:txBody>
        </p:sp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74A74CE8-9584-42C5-8DA6-31DAF38D863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660396" y="183888"/>
              <a:ext cx="149979" cy="451866"/>
            </a:xfrm>
            <a:prstGeom prst="line">
              <a:avLst/>
            </a:prstGeom>
            <a:grpFill/>
            <a:ln w="76200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5" name="Group 74">
            <a:extLst>
              <a:ext uri="{FF2B5EF4-FFF2-40B4-BE49-F238E27FC236}">
                <a16:creationId xmlns:a16="http://schemas.microsoft.com/office/drawing/2014/main" id="{CAA09708-1698-4E8D-89A3-E80D81F5BF69}"/>
              </a:ext>
            </a:extLst>
          </p:cNvPr>
          <p:cNvGrpSpPr/>
          <p:nvPr/>
        </p:nvGrpSpPr>
        <p:grpSpPr>
          <a:xfrm rot="17405384">
            <a:off x="1207518" y="1375070"/>
            <a:ext cx="272561" cy="577604"/>
            <a:chOff x="6515100" y="183888"/>
            <a:chExt cx="295275" cy="625737"/>
          </a:xfrm>
          <a:solidFill>
            <a:schemeClr val="accent1">
              <a:lumMod val="75000"/>
            </a:schemeClr>
          </a:solidFill>
        </p:grpSpPr>
        <p:sp>
          <p:nvSpPr>
            <p:cNvPr id="76" name="Oval 75">
              <a:extLst>
                <a:ext uri="{FF2B5EF4-FFF2-40B4-BE49-F238E27FC236}">
                  <a16:creationId xmlns:a16="http://schemas.microsoft.com/office/drawing/2014/main" id="{AF489980-6C0E-41AD-9B32-87B7C4097964}"/>
                </a:ext>
              </a:extLst>
            </p:cNvPr>
            <p:cNvSpPr/>
            <p:nvPr/>
          </p:nvSpPr>
          <p:spPr>
            <a:xfrm>
              <a:off x="6515100" y="561286"/>
              <a:ext cx="248339" cy="248339"/>
            </a:xfrm>
            <a:prstGeom prst="ellipse">
              <a:avLst/>
            </a:prstGeom>
            <a:grpFill/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326532" rtl="0" eaLnBrk="1" latinLnBrk="0" hangingPunct="1">
                <a:defRPr sz="128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26532" algn="l" defTabSz="326532" rtl="0" eaLnBrk="1" latinLnBrk="0" hangingPunct="1">
                <a:defRPr sz="128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53064" algn="l" defTabSz="326532" rtl="0" eaLnBrk="1" latinLnBrk="0" hangingPunct="1">
                <a:defRPr sz="128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79597" algn="l" defTabSz="326532" rtl="0" eaLnBrk="1" latinLnBrk="0" hangingPunct="1">
                <a:defRPr sz="128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06129" algn="l" defTabSz="326532" rtl="0" eaLnBrk="1" latinLnBrk="0" hangingPunct="1">
                <a:defRPr sz="128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632661" algn="l" defTabSz="326532" rtl="0" eaLnBrk="1" latinLnBrk="0" hangingPunct="1">
                <a:defRPr sz="128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959193" algn="l" defTabSz="326532" rtl="0" eaLnBrk="1" latinLnBrk="0" hangingPunct="1">
                <a:defRPr sz="128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285726" algn="l" defTabSz="326532" rtl="0" eaLnBrk="1" latinLnBrk="0" hangingPunct="1">
                <a:defRPr sz="128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612258" algn="l" defTabSz="326532" rtl="0" eaLnBrk="1" latinLnBrk="0" hangingPunct="1">
                <a:defRPr sz="128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 sz="2219"/>
            </a:p>
          </p:txBody>
        </p:sp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D1AA6EE9-73CC-4C98-AB44-7DE0FF71B90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660396" y="183888"/>
              <a:ext cx="149979" cy="451866"/>
            </a:xfrm>
            <a:prstGeom prst="line">
              <a:avLst/>
            </a:prstGeom>
            <a:grpFill/>
            <a:ln w="76200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9" name="Group 78">
            <a:extLst>
              <a:ext uri="{FF2B5EF4-FFF2-40B4-BE49-F238E27FC236}">
                <a16:creationId xmlns:a16="http://schemas.microsoft.com/office/drawing/2014/main" id="{598B6682-ED08-4E63-B8DF-24052066BD81}"/>
              </a:ext>
            </a:extLst>
          </p:cNvPr>
          <p:cNvGrpSpPr/>
          <p:nvPr/>
        </p:nvGrpSpPr>
        <p:grpSpPr>
          <a:xfrm rot="18837720">
            <a:off x="3677445" y="1396779"/>
            <a:ext cx="272561" cy="577604"/>
            <a:chOff x="6515100" y="183888"/>
            <a:chExt cx="295275" cy="625737"/>
          </a:xfrm>
          <a:solidFill>
            <a:schemeClr val="accent1">
              <a:lumMod val="75000"/>
            </a:schemeClr>
          </a:solidFill>
        </p:grpSpPr>
        <p:sp>
          <p:nvSpPr>
            <p:cNvPr id="80" name="Oval 79">
              <a:extLst>
                <a:ext uri="{FF2B5EF4-FFF2-40B4-BE49-F238E27FC236}">
                  <a16:creationId xmlns:a16="http://schemas.microsoft.com/office/drawing/2014/main" id="{02BF2A9E-01A2-49B3-8C8B-2E9133A09267}"/>
                </a:ext>
              </a:extLst>
            </p:cNvPr>
            <p:cNvSpPr/>
            <p:nvPr/>
          </p:nvSpPr>
          <p:spPr>
            <a:xfrm>
              <a:off x="6515100" y="561286"/>
              <a:ext cx="248339" cy="248339"/>
            </a:xfrm>
            <a:prstGeom prst="ellipse">
              <a:avLst/>
            </a:prstGeom>
            <a:grpFill/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326532" rtl="0" eaLnBrk="1" latinLnBrk="0" hangingPunct="1">
                <a:defRPr sz="128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26532" algn="l" defTabSz="326532" rtl="0" eaLnBrk="1" latinLnBrk="0" hangingPunct="1">
                <a:defRPr sz="128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53064" algn="l" defTabSz="326532" rtl="0" eaLnBrk="1" latinLnBrk="0" hangingPunct="1">
                <a:defRPr sz="128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79597" algn="l" defTabSz="326532" rtl="0" eaLnBrk="1" latinLnBrk="0" hangingPunct="1">
                <a:defRPr sz="128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06129" algn="l" defTabSz="326532" rtl="0" eaLnBrk="1" latinLnBrk="0" hangingPunct="1">
                <a:defRPr sz="128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632661" algn="l" defTabSz="326532" rtl="0" eaLnBrk="1" latinLnBrk="0" hangingPunct="1">
                <a:defRPr sz="128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959193" algn="l" defTabSz="326532" rtl="0" eaLnBrk="1" latinLnBrk="0" hangingPunct="1">
                <a:defRPr sz="128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285726" algn="l" defTabSz="326532" rtl="0" eaLnBrk="1" latinLnBrk="0" hangingPunct="1">
                <a:defRPr sz="128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612258" algn="l" defTabSz="326532" rtl="0" eaLnBrk="1" latinLnBrk="0" hangingPunct="1">
                <a:defRPr sz="128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 sz="2219"/>
            </a:p>
          </p:txBody>
        </p:sp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870C9C63-1447-491A-ABC9-45E203491D1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660396" y="183888"/>
              <a:ext cx="149979" cy="451866"/>
            </a:xfrm>
            <a:prstGeom prst="line">
              <a:avLst/>
            </a:prstGeom>
            <a:grpFill/>
            <a:ln w="76200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2" name="TextBox 81">
            <a:extLst>
              <a:ext uri="{FF2B5EF4-FFF2-40B4-BE49-F238E27FC236}">
                <a16:creationId xmlns:a16="http://schemas.microsoft.com/office/drawing/2014/main" id="{AAF6F28D-AA20-4347-BF38-DBCBB53FED67}"/>
              </a:ext>
            </a:extLst>
          </p:cNvPr>
          <p:cNvSpPr txBox="1"/>
          <p:nvPr/>
        </p:nvSpPr>
        <p:spPr>
          <a:xfrm>
            <a:off x="4060273" y="1544918"/>
            <a:ext cx="170508" cy="312536"/>
          </a:xfrm>
          <a:prstGeom prst="rect">
            <a:avLst/>
          </a:prstGeom>
          <a:noFill/>
        </p:spPr>
        <p:txBody>
          <a:bodyPr wrap="square" lIns="84406" tIns="42203" rIns="84406" bIns="42203" rtlCol="0" anchor="t">
            <a:spAutoFit/>
          </a:bodyPr>
          <a:lstStyle>
            <a:defPPr>
              <a:defRPr lang="en-US"/>
            </a:defPPr>
            <a:lvl1pPr marL="0" algn="l" defTabSz="326532" rtl="0" eaLnBrk="1" latinLnBrk="0" hangingPunct="1">
              <a:defRPr sz="128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26532" algn="l" defTabSz="326532" rtl="0" eaLnBrk="1" latinLnBrk="0" hangingPunct="1">
              <a:defRPr sz="128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53064" algn="l" defTabSz="326532" rtl="0" eaLnBrk="1" latinLnBrk="0" hangingPunct="1">
              <a:defRPr sz="128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79597" algn="l" defTabSz="326532" rtl="0" eaLnBrk="1" latinLnBrk="0" hangingPunct="1">
              <a:defRPr sz="128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06129" algn="l" defTabSz="326532" rtl="0" eaLnBrk="1" latinLnBrk="0" hangingPunct="1">
              <a:defRPr sz="128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32661" algn="l" defTabSz="326532" rtl="0" eaLnBrk="1" latinLnBrk="0" hangingPunct="1">
              <a:defRPr sz="128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59193" algn="l" defTabSz="326532" rtl="0" eaLnBrk="1" latinLnBrk="0" hangingPunct="1">
              <a:defRPr sz="128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85726" algn="l" defTabSz="326532" rtl="0" eaLnBrk="1" latinLnBrk="0" hangingPunct="1">
              <a:defRPr sz="128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612258" algn="l" defTabSz="326532" rtl="0" eaLnBrk="1" latinLnBrk="0" hangingPunct="1">
              <a:defRPr sz="128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1477">
              <a:cs typeface="Calibri"/>
            </a:endParaRPr>
          </a:p>
        </p:txBody>
      </p:sp>
      <p:grpSp>
        <p:nvGrpSpPr>
          <p:cNvPr id="83" name="Group 82">
            <a:extLst>
              <a:ext uri="{FF2B5EF4-FFF2-40B4-BE49-F238E27FC236}">
                <a16:creationId xmlns:a16="http://schemas.microsoft.com/office/drawing/2014/main" id="{F5DDEDE3-E903-42D7-ABC1-7099E5DEDEE9}"/>
              </a:ext>
            </a:extLst>
          </p:cNvPr>
          <p:cNvGrpSpPr/>
          <p:nvPr/>
        </p:nvGrpSpPr>
        <p:grpSpPr>
          <a:xfrm rot="8975021">
            <a:off x="4405946" y="4802157"/>
            <a:ext cx="272561" cy="577604"/>
            <a:chOff x="6515100" y="183888"/>
            <a:chExt cx="295275" cy="625737"/>
          </a:xfrm>
          <a:solidFill>
            <a:schemeClr val="accent1">
              <a:lumMod val="75000"/>
            </a:schemeClr>
          </a:solidFill>
        </p:grpSpPr>
        <p:sp>
          <p:nvSpPr>
            <p:cNvPr id="84" name="Oval 83">
              <a:extLst>
                <a:ext uri="{FF2B5EF4-FFF2-40B4-BE49-F238E27FC236}">
                  <a16:creationId xmlns:a16="http://schemas.microsoft.com/office/drawing/2014/main" id="{75E1F26B-358A-4976-AD0D-B6455C105689}"/>
                </a:ext>
              </a:extLst>
            </p:cNvPr>
            <p:cNvSpPr/>
            <p:nvPr/>
          </p:nvSpPr>
          <p:spPr>
            <a:xfrm>
              <a:off x="6515100" y="561286"/>
              <a:ext cx="248339" cy="248339"/>
            </a:xfrm>
            <a:prstGeom prst="ellipse">
              <a:avLst/>
            </a:prstGeom>
            <a:grpFill/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326532" rtl="0" eaLnBrk="1" latinLnBrk="0" hangingPunct="1">
                <a:defRPr sz="128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26532" algn="l" defTabSz="326532" rtl="0" eaLnBrk="1" latinLnBrk="0" hangingPunct="1">
                <a:defRPr sz="128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53064" algn="l" defTabSz="326532" rtl="0" eaLnBrk="1" latinLnBrk="0" hangingPunct="1">
                <a:defRPr sz="128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79597" algn="l" defTabSz="326532" rtl="0" eaLnBrk="1" latinLnBrk="0" hangingPunct="1">
                <a:defRPr sz="128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06129" algn="l" defTabSz="326532" rtl="0" eaLnBrk="1" latinLnBrk="0" hangingPunct="1">
                <a:defRPr sz="128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632661" algn="l" defTabSz="326532" rtl="0" eaLnBrk="1" latinLnBrk="0" hangingPunct="1">
                <a:defRPr sz="128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959193" algn="l" defTabSz="326532" rtl="0" eaLnBrk="1" latinLnBrk="0" hangingPunct="1">
                <a:defRPr sz="128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285726" algn="l" defTabSz="326532" rtl="0" eaLnBrk="1" latinLnBrk="0" hangingPunct="1">
                <a:defRPr sz="128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612258" algn="l" defTabSz="326532" rtl="0" eaLnBrk="1" latinLnBrk="0" hangingPunct="1">
                <a:defRPr sz="128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 sz="2219"/>
            </a:p>
          </p:txBody>
        </p:sp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6C324B66-D7C6-4A0A-A19B-00767DB83B7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660396" y="183888"/>
              <a:ext cx="149979" cy="451866"/>
            </a:xfrm>
            <a:prstGeom prst="line">
              <a:avLst/>
            </a:prstGeom>
            <a:grpFill/>
            <a:ln w="76200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2" name="TextBox 101">
            <a:extLst>
              <a:ext uri="{FF2B5EF4-FFF2-40B4-BE49-F238E27FC236}">
                <a16:creationId xmlns:a16="http://schemas.microsoft.com/office/drawing/2014/main" id="{D1B9DF8A-B4D4-4C36-B17E-F958D2C015B2}"/>
              </a:ext>
            </a:extLst>
          </p:cNvPr>
          <p:cNvSpPr txBox="1"/>
          <p:nvPr/>
        </p:nvSpPr>
        <p:spPr>
          <a:xfrm>
            <a:off x="1832064" y="1741527"/>
            <a:ext cx="2047224" cy="4338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326532" rtl="0" eaLnBrk="1" latinLnBrk="0" hangingPunct="1">
              <a:defRPr sz="128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26532" algn="l" defTabSz="326532" rtl="0" eaLnBrk="1" latinLnBrk="0" hangingPunct="1">
              <a:defRPr sz="128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53064" algn="l" defTabSz="326532" rtl="0" eaLnBrk="1" latinLnBrk="0" hangingPunct="1">
              <a:defRPr sz="128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79597" algn="l" defTabSz="326532" rtl="0" eaLnBrk="1" latinLnBrk="0" hangingPunct="1">
              <a:defRPr sz="128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06129" algn="l" defTabSz="326532" rtl="0" eaLnBrk="1" latinLnBrk="0" hangingPunct="1">
              <a:defRPr sz="128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32661" algn="l" defTabSz="326532" rtl="0" eaLnBrk="1" latinLnBrk="0" hangingPunct="1">
              <a:defRPr sz="128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59193" algn="l" defTabSz="326532" rtl="0" eaLnBrk="1" latinLnBrk="0" hangingPunct="1">
              <a:defRPr sz="128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85726" algn="l" defTabSz="326532" rtl="0" eaLnBrk="1" latinLnBrk="0" hangingPunct="1">
              <a:defRPr sz="128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612258" algn="l" defTabSz="326532" rtl="0" eaLnBrk="1" latinLnBrk="0" hangingPunct="1">
              <a:defRPr sz="128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219">
                <a:latin typeface="Impact" panose="020B0806030902050204" pitchFamily="34" charset="0"/>
              </a:rPr>
              <a:t>ADD KNOWLEDGE</a:t>
            </a:r>
          </a:p>
        </p:txBody>
      </p:sp>
      <p:sp>
        <p:nvSpPr>
          <p:cNvPr id="103" name="TextBox 102">
            <a:extLst>
              <a:ext uri="{FF2B5EF4-FFF2-40B4-BE49-F238E27FC236}">
                <a16:creationId xmlns:a16="http://schemas.microsoft.com/office/drawing/2014/main" id="{2677AA97-7A02-42D1-BA51-F46C8ECD9B8D}"/>
              </a:ext>
            </a:extLst>
          </p:cNvPr>
          <p:cNvSpPr txBox="1"/>
          <p:nvPr/>
        </p:nvSpPr>
        <p:spPr>
          <a:xfrm>
            <a:off x="2728075" y="3254451"/>
            <a:ext cx="1618344" cy="7753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326532" rtl="0" eaLnBrk="1" latinLnBrk="0" hangingPunct="1">
              <a:defRPr sz="128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26532" algn="l" defTabSz="326532" rtl="0" eaLnBrk="1" latinLnBrk="0" hangingPunct="1">
              <a:defRPr sz="128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53064" algn="l" defTabSz="326532" rtl="0" eaLnBrk="1" latinLnBrk="0" hangingPunct="1">
              <a:defRPr sz="128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79597" algn="l" defTabSz="326532" rtl="0" eaLnBrk="1" latinLnBrk="0" hangingPunct="1">
              <a:defRPr sz="128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06129" algn="l" defTabSz="326532" rtl="0" eaLnBrk="1" latinLnBrk="0" hangingPunct="1">
              <a:defRPr sz="128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32661" algn="l" defTabSz="326532" rtl="0" eaLnBrk="1" latinLnBrk="0" hangingPunct="1">
              <a:defRPr sz="128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59193" algn="l" defTabSz="326532" rtl="0" eaLnBrk="1" latinLnBrk="0" hangingPunct="1">
              <a:defRPr sz="128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85726" algn="l" defTabSz="326532" rtl="0" eaLnBrk="1" latinLnBrk="0" hangingPunct="1">
              <a:defRPr sz="128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612258" algn="l" defTabSz="326532" rtl="0" eaLnBrk="1" latinLnBrk="0" hangingPunct="1">
              <a:defRPr sz="128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219">
                <a:latin typeface="Impact" panose="020B0806030902050204" pitchFamily="34" charset="0"/>
              </a:rPr>
              <a:t>BUILD SKILLS</a:t>
            </a:r>
          </a:p>
        </p:txBody>
      </p:sp>
      <p:sp>
        <p:nvSpPr>
          <p:cNvPr id="104" name="TextBox 103">
            <a:extLst>
              <a:ext uri="{FF2B5EF4-FFF2-40B4-BE49-F238E27FC236}">
                <a16:creationId xmlns:a16="http://schemas.microsoft.com/office/drawing/2014/main" id="{34237856-F518-471A-9DD8-C2C9148A2502}"/>
              </a:ext>
            </a:extLst>
          </p:cNvPr>
          <p:cNvSpPr txBox="1"/>
          <p:nvPr/>
        </p:nvSpPr>
        <p:spPr>
          <a:xfrm>
            <a:off x="5671616" y="4805056"/>
            <a:ext cx="2593576" cy="4338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326532" rtl="0" eaLnBrk="1" latinLnBrk="0" hangingPunct="1">
              <a:defRPr sz="128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26532" algn="l" defTabSz="326532" rtl="0" eaLnBrk="1" latinLnBrk="0" hangingPunct="1">
              <a:defRPr sz="128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53064" algn="l" defTabSz="326532" rtl="0" eaLnBrk="1" latinLnBrk="0" hangingPunct="1">
              <a:defRPr sz="128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79597" algn="l" defTabSz="326532" rtl="0" eaLnBrk="1" latinLnBrk="0" hangingPunct="1">
              <a:defRPr sz="128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06129" algn="l" defTabSz="326532" rtl="0" eaLnBrk="1" latinLnBrk="0" hangingPunct="1">
              <a:defRPr sz="128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32661" algn="l" defTabSz="326532" rtl="0" eaLnBrk="1" latinLnBrk="0" hangingPunct="1">
              <a:defRPr sz="128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59193" algn="l" defTabSz="326532" rtl="0" eaLnBrk="1" latinLnBrk="0" hangingPunct="1">
              <a:defRPr sz="128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85726" algn="l" defTabSz="326532" rtl="0" eaLnBrk="1" latinLnBrk="0" hangingPunct="1">
              <a:defRPr sz="128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612258" algn="l" defTabSz="326532" rtl="0" eaLnBrk="1" latinLnBrk="0" hangingPunct="1">
              <a:defRPr sz="128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219">
                <a:latin typeface="Impact" panose="020B0806030902050204" pitchFamily="34" charset="0"/>
              </a:rPr>
              <a:t>DELIBERATE PRACTICE</a:t>
            </a: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6F51E095-2DA9-43A8-9D03-697F1D869499}"/>
              </a:ext>
            </a:extLst>
          </p:cNvPr>
          <p:cNvSpPr txBox="1"/>
          <p:nvPr/>
        </p:nvSpPr>
        <p:spPr>
          <a:xfrm rot="16200000">
            <a:off x="2164984" y="686932"/>
            <a:ext cx="1287538" cy="596634"/>
          </a:xfrm>
          <a:prstGeom prst="rect">
            <a:avLst/>
          </a:prstGeom>
          <a:noFill/>
        </p:spPr>
        <p:txBody>
          <a:bodyPr wrap="square" lIns="84406" tIns="42203" rIns="84406" bIns="42203" rtlCol="0" anchor="t">
            <a:spAutoFit/>
          </a:bodyPr>
          <a:lstStyle>
            <a:defPPr>
              <a:defRPr lang="en-US"/>
            </a:defPPr>
            <a:lvl1pPr marL="0" algn="l" defTabSz="326532" rtl="0" eaLnBrk="1" latinLnBrk="0" hangingPunct="1">
              <a:defRPr sz="128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26532" algn="l" defTabSz="326532" rtl="0" eaLnBrk="1" latinLnBrk="0" hangingPunct="1">
              <a:defRPr sz="128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53064" algn="l" defTabSz="326532" rtl="0" eaLnBrk="1" latinLnBrk="0" hangingPunct="1">
              <a:defRPr sz="128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79597" algn="l" defTabSz="326532" rtl="0" eaLnBrk="1" latinLnBrk="0" hangingPunct="1">
              <a:defRPr sz="128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06129" algn="l" defTabSz="326532" rtl="0" eaLnBrk="1" latinLnBrk="0" hangingPunct="1">
              <a:defRPr sz="128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32661" algn="l" defTabSz="326532" rtl="0" eaLnBrk="1" latinLnBrk="0" hangingPunct="1">
              <a:defRPr sz="128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59193" algn="l" defTabSz="326532" rtl="0" eaLnBrk="1" latinLnBrk="0" hangingPunct="1">
              <a:defRPr sz="128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85726" algn="l" defTabSz="326532" rtl="0" eaLnBrk="1" latinLnBrk="0" hangingPunct="1">
              <a:defRPr sz="128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612258" algn="l" defTabSz="326532" rtl="0" eaLnBrk="1" latinLnBrk="0" hangingPunct="1">
              <a:defRPr sz="128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108" b="1">
                <a:cs typeface="Calibri"/>
              </a:rPr>
              <a:t>Demonstrate:</a:t>
            </a:r>
            <a:endParaRPr lang="en-GB" sz="1292" b="1">
              <a:cs typeface="Calibri"/>
            </a:endParaRPr>
          </a:p>
          <a:p>
            <a:r>
              <a:rPr lang="en-GB" sz="1108">
                <a:cs typeface="Calibri"/>
              </a:rPr>
              <a:t>Painted scene final outcome</a:t>
            </a:r>
            <a:endParaRPr lang="en-GB" sz="1292">
              <a:cs typeface="Calibri"/>
            </a:endParaRPr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id="{7CCBC87C-144F-41A2-AF39-65E75D833A4F}"/>
              </a:ext>
            </a:extLst>
          </p:cNvPr>
          <p:cNvSpPr txBox="1"/>
          <p:nvPr/>
        </p:nvSpPr>
        <p:spPr>
          <a:xfrm>
            <a:off x="141263" y="3820224"/>
            <a:ext cx="1643413" cy="1109824"/>
          </a:xfrm>
          <a:prstGeom prst="rect">
            <a:avLst/>
          </a:prstGeom>
          <a:noFill/>
        </p:spPr>
        <p:txBody>
          <a:bodyPr wrap="square" lIns="84406" tIns="42203" rIns="84406" bIns="42203" rtlCol="0" anchor="t">
            <a:spAutoFit/>
          </a:bodyPr>
          <a:lstStyle>
            <a:defPPr>
              <a:defRPr lang="en-US"/>
            </a:defPPr>
            <a:lvl1pPr marL="0" algn="l" defTabSz="326532" rtl="0" eaLnBrk="1" latinLnBrk="0" hangingPunct="1">
              <a:defRPr sz="128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26532" algn="l" defTabSz="326532" rtl="0" eaLnBrk="1" latinLnBrk="0" hangingPunct="1">
              <a:defRPr sz="128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53064" algn="l" defTabSz="326532" rtl="0" eaLnBrk="1" latinLnBrk="0" hangingPunct="1">
              <a:defRPr sz="128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79597" algn="l" defTabSz="326532" rtl="0" eaLnBrk="1" latinLnBrk="0" hangingPunct="1">
              <a:defRPr sz="128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06129" algn="l" defTabSz="326532" rtl="0" eaLnBrk="1" latinLnBrk="0" hangingPunct="1">
              <a:defRPr sz="128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32661" algn="l" defTabSz="326532" rtl="0" eaLnBrk="1" latinLnBrk="0" hangingPunct="1">
              <a:defRPr sz="128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59193" algn="l" defTabSz="326532" rtl="0" eaLnBrk="1" latinLnBrk="0" hangingPunct="1">
              <a:defRPr sz="128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85726" algn="l" defTabSz="326532" rtl="0" eaLnBrk="1" latinLnBrk="0" hangingPunct="1">
              <a:defRPr sz="128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612258" algn="l" defTabSz="326532" rtl="0" eaLnBrk="1" latinLnBrk="0" hangingPunct="1">
              <a:defRPr sz="128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219"/>
              <a:t>What is an urban landscape? </a:t>
            </a:r>
          </a:p>
        </p:txBody>
      </p:sp>
      <p:sp>
        <p:nvSpPr>
          <p:cNvPr id="116" name="TextBox 115">
            <a:extLst>
              <a:ext uri="{FF2B5EF4-FFF2-40B4-BE49-F238E27FC236}">
                <a16:creationId xmlns:a16="http://schemas.microsoft.com/office/drawing/2014/main" id="{3C328A76-B2F7-497A-BD38-823805C6A0E0}"/>
              </a:ext>
            </a:extLst>
          </p:cNvPr>
          <p:cNvSpPr txBox="1"/>
          <p:nvPr/>
        </p:nvSpPr>
        <p:spPr>
          <a:xfrm rot="16200000">
            <a:off x="6111842" y="5726685"/>
            <a:ext cx="1104083" cy="284094"/>
          </a:xfrm>
          <a:prstGeom prst="rect">
            <a:avLst/>
          </a:prstGeom>
          <a:noFill/>
        </p:spPr>
        <p:txBody>
          <a:bodyPr wrap="square" lIns="84406" tIns="42203" rIns="84406" bIns="42203" rtlCol="0" anchor="t">
            <a:spAutoFit/>
          </a:bodyPr>
          <a:lstStyle>
            <a:defPPr>
              <a:defRPr lang="en-US"/>
            </a:defPPr>
            <a:lvl1pPr marL="0" algn="l" defTabSz="326532" rtl="0" eaLnBrk="1" latinLnBrk="0" hangingPunct="1">
              <a:defRPr sz="128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26532" algn="l" defTabSz="326532" rtl="0" eaLnBrk="1" latinLnBrk="0" hangingPunct="1">
              <a:defRPr sz="128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53064" algn="l" defTabSz="326532" rtl="0" eaLnBrk="1" latinLnBrk="0" hangingPunct="1">
              <a:defRPr sz="128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79597" algn="l" defTabSz="326532" rtl="0" eaLnBrk="1" latinLnBrk="0" hangingPunct="1">
              <a:defRPr sz="128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06129" algn="l" defTabSz="326532" rtl="0" eaLnBrk="1" latinLnBrk="0" hangingPunct="1">
              <a:defRPr sz="128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32661" algn="l" defTabSz="326532" rtl="0" eaLnBrk="1" latinLnBrk="0" hangingPunct="1">
              <a:defRPr sz="128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59193" algn="l" defTabSz="326532" rtl="0" eaLnBrk="1" latinLnBrk="0" hangingPunct="1">
              <a:defRPr sz="128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85726" algn="l" defTabSz="326532" rtl="0" eaLnBrk="1" latinLnBrk="0" hangingPunct="1">
              <a:defRPr sz="128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612258" algn="l" defTabSz="326532" rtl="0" eaLnBrk="1" latinLnBrk="0" hangingPunct="1">
              <a:defRPr sz="128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292"/>
              <a:t>Homework 1</a:t>
            </a:r>
          </a:p>
        </p:txBody>
      </p:sp>
      <p:sp>
        <p:nvSpPr>
          <p:cNvPr id="118" name="TextBox 117">
            <a:extLst>
              <a:ext uri="{FF2B5EF4-FFF2-40B4-BE49-F238E27FC236}">
                <a16:creationId xmlns:a16="http://schemas.microsoft.com/office/drawing/2014/main" id="{8C5692A1-6F94-45B2-A914-4264F1FB4055}"/>
              </a:ext>
            </a:extLst>
          </p:cNvPr>
          <p:cNvSpPr txBox="1"/>
          <p:nvPr/>
        </p:nvSpPr>
        <p:spPr>
          <a:xfrm rot="16200000">
            <a:off x="6145165" y="842687"/>
            <a:ext cx="1129601" cy="454562"/>
          </a:xfrm>
          <a:prstGeom prst="rect">
            <a:avLst/>
          </a:prstGeom>
          <a:noFill/>
        </p:spPr>
        <p:txBody>
          <a:bodyPr wrap="square" lIns="84406" tIns="42203" rIns="84406" bIns="42203" rtlCol="0" anchor="t">
            <a:spAutoFit/>
          </a:bodyPr>
          <a:lstStyle>
            <a:defPPr>
              <a:defRPr lang="en-US"/>
            </a:defPPr>
            <a:lvl1pPr marL="0" algn="l" defTabSz="326532" rtl="0" eaLnBrk="1" latinLnBrk="0" hangingPunct="1">
              <a:defRPr sz="128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26532" algn="l" defTabSz="326532" rtl="0" eaLnBrk="1" latinLnBrk="0" hangingPunct="1">
              <a:defRPr sz="128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53064" algn="l" defTabSz="326532" rtl="0" eaLnBrk="1" latinLnBrk="0" hangingPunct="1">
              <a:defRPr sz="128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79597" algn="l" defTabSz="326532" rtl="0" eaLnBrk="1" latinLnBrk="0" hangingPunct="1">
              <a:defRPr sz="128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06129" algn="l" defTabSz="326532" rtl="0" eaLnBrk="1" latinLnBrk="0" hangingPunct="1">
              <a:defRPr sz="128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32661" algn="l" defTabSz="326532" rtl="0" eaLnBrk="1" latinLnBrk="0" hangingPunct="1">
              <a:defRPr sz="128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59193" algn="l" defTabSz="326532" rtl="0" eaLnBrk="1" latinLnBrk="0" hangingPunct="1">
              <a:defRPr sz="128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85726" algn="l" defTabSz="326532" rtl="0" eaLnBrk="1" latinLnBrk="0" hangingPunct="1">
              <a:defRPr sz="128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612258" algn="l" defTabSz="326532" rtl="0" eaLnBrk="1" latinLnBrk="0" hangingPunct="1">
              <a:defRPr sz="128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292" b="1">
                <a:cs typeface="Calibri"/>
              </a:rPr>
              <a:t>Demonstrate: </a:t>
            </a:r>
            <a:r>
              <a:rPr lang="en-GB" sz="1108">
                <a:cs typeface="Calibri"/>
              </a:rPr>
              <a:t>Clay tower</a:t>
            </a:r>
            <a:endParaRPr lang="en-GB" sz="1292">
              <a:cs typeface="Calibri"/>
            </a:endParaRPr>
          </a:p>
        </p:txBody>
      </p:sp>
      <p:sp>
        <p:nvSpPr>
          <p:cNvPr id="123" name="TextBox 122">
            <a:extLst>
              <a:ext uri="{FF2B5EF4-FFF2-40B4-BE49-F238E27FC236}">
                <a16:creationId xmlns:a16="http://schemas.microsoft.com/office/drawing/2014/main" id="{0D12B3A4-F936-4572-816D-4C5536A142D7}"/>
              </a:ext>
            </a:extLst>
          </p:cNvPr>
          <p:cNvSpPr txBox="1"/>
          <p:nvPr/>
        </p:nvSpPr>
        <p:spPr>
          <a:xfrm rot="16200000">
            <a:off x="4487963" y="2463912"/>
            <a:ext cx="949608" cy="482958"/>
          </a:xfrm>
          <a:prstGeom prst="rect">
            <a:avLst/>
          </a:prstGeom>
          <a:noFill/>
        </p:spPr>
        <p:txBody>
          <a:bodyPr wrap="square" lIns="84406" tIns="42203" rIns="84406" bIns="42203" rtlCol="0" anchor="t">
            <a:spAutoFit/>
          </a:bodyPr>
          <a:lstStyle>
            <a:defPPr>
              <a:defRPr lang="en-US"/>
            </a:defPPr>
            <a:lvl1pPr marL="0" algn="l" defTabSz="326532" rtl="0" eaLnBrk="1" latinLnBrk="0" hangingPunct="1">
              <a:defRPr sz="128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26532" algn="l" defTabSz="326532" rtl="0" eaLnBrk="1" latinLnBrk="0" hangingPunct="1">
              <a:defRPr sz="128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53064" algn="l" defTabSz="326532" rtl="0" eaLnBrk="1" latinLnBrk="0" hangingPunct="1">
              <a:defRPr sz="128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79597" algn="l" defTabSz="326532" rtl="0" eaLnBrk="1" latinLnBrk="0" hangingPunct="1">
              <a:defRPr sz="128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06129" algn="l" defTabSz="326532" rtl="0" eaLnBrk="1" latinLnBrk="0" hangingPunct="1">
              <a:defRPr sz="128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32661" algn="l" defTabSz="326532" rtl="0" eaLnBrk="1" latinLnBrk="0" hangingPunct="1">
              <a:defRPr sz="128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59193" algn="l" defTabSz="326532" rtl="0" eaLnBrk="1" latinLnBrk="0" hangingPunct="1">
              <a:defRPr sz="128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85726" algn="l" defTabSz="326532" rtl="0" eaLnBrk="1" latinLnBrk="0" hangingPunct="1">
              <a:defRPr sz="128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612258" algn="l" defTabSz="326532" rtl="0" eaLnBrk="1" latinLnBrk="0" hangingPunct="1">
              <a:defRPr sz="128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1292"/>
              <a:t>Developing designs</a:t>
            </a:r>
          </a:p>
        </p:txBody>
      </p:sp>
      <p:sp>
        <p:nvSpPr>
          <p:cNvPr id="124" name="TextBox 123">
            <a:extLst>
              <a:ext uri="{FF2B5EF4-FFF2-40B4-BE49-F238E27FC236}">
                <a16:creationId xmlns:a16="http://schemas.microsoft.com/office/drawing/2014/main" id="{EAD69C7F-3D36-478D-BFF2-3F189226FB85}"/>
              </a:ext>
            </a:extLst>
          </p:cNvPr>
          <p:cNvSpPr txBox="1"/>
          <p:nvPr/>
        </p:nvSpPr>
        <p:spPr>
          <a:xfrm rot="16200000">
            <a:off x="773237" y="2507053"/>
            <a:ext cx="1013051" cy="255698"/>
          </a:xfrm>
          <a:prstGeom prst="rect">
            <a:avLst/>
          </a:prstGeom>
          <a:noFill/>
        </p:spPr>
        <p:txBody>
          <a:bodyPr wrap="square" lIns="84406" tIns="42203" rIns="84406" bIns="42203" rtlCol="0" anchor="t">
            <a:spAutoFit/>
          </a:bodyPr>
          <a:lstStyle>
            <a:defPPr>
              <a:defRPr lang="en-US"/>
            </a:defPPr>
            <a:lvl1pPr marL="0" algn="l" defTabSz="326532" rtl="0" eaLnBrk="1" latinLnBrk="0" hangingPunct="1">
              <a:defRPr sz="128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26532" algn="l" defTabSz="326532" rtl="0" eaLnBrk="1" latinLnBrk="0" hangingPunct="1">
              <a:defRPr sz="128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53064" algn="l" defTabSz="326532" rtl="0" eaLnBrk="1" latinLnBrk="0" hangingPunct="1">
              <a:defRPr sz="128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79597" algn="l" defTabSz="326532" rtl="0" eaLnBrk="1" latinLnBrk="0" hangingPunct="1">
              <a:defRPr sz="128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06129" algn="l" defTabSz="326532" rtl="0" eaLnBrk="1" latinLnBrk="0" hangingPunct="1">
              <a:defRPr sz="128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32661" algn="l" defTabSz="326532" rtl="0" eaLnBrk="1" latinLnBrk="0" hangingPunct="1">
              <a:defRPr sz="128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59193" algn="l" defTabSz="326532" rtl="0" eaLnBrk="1" latinLnBrk="0" hangingPunct="1">
              <a:defRPr sz="128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85726" algn="l" defTabSz="326532" rtl="0" eaLnBrk="1" latinLnBrk="0" hangingPunct="1">
              <a:defRPr sz="128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612258" algn="l" defTabSz="326532" rtl="0" eaLnBrk="1" latinLnBrk="0" hangingPunct="1">
              <a:defRPr sz="128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108"/>
              <a:t>Colour Theory</a:t>
            </a:r>
          </a:p>
        </p:txBody>
      </p:sp>
      <p:sp>
        <p:nvSpPr>
          <p:cNvPr id="125" name="TextBox 124">
            <a:extLst>
              <a:ext uri="{FF2B5EF4-FFF2-40B4-BE49-F238E27FC236}">
                <a16:creationId xmlns:a16="http://schemas.microsoft.com/office/drawing/2014/main" id="{08C4B770-64E5-44DF-90F2-ECC8F85F8DE3}"/>
              </a:ext>
            </a:extLst>
          </p:cNvPr>
          <p:cNvSpPr txBox="1"/>
          <p:nvPr/>
        </p:nvSpPr>
        <p:spPr>
          <a:xfrm>
            <a:off x="-53780" y="1660021"/>
            <a:ext cx="1353915" cy="255698"/>
          </a:xfrm>
          <a:prstGeom prst="rect">
            <a:avLst/>
          </a:prstGeom>
          <a:noFill/>
        </p:spPr>
        <p:txBody>
          <a:bodyPr wrap="square" lIns="84406" tIns="42203" rIns="84406" bIns="42203" rtlCol="0" anchor="t">
            <a:spAutoFit/>
          </a:bodyPr>
          <a:lstStyle>
            <a:defPPr>
              <a:defRPr lang="en-US"/>
            </a:defPPr>
            <a:lvl1pPr marL="0" algn="l" defTabSz="326532" rtl="0" eaLnBrk="1" latinLnBrk="0" hangingPunct="1">
              <a:defRPr sz="128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26532" algn="l" defTabSz="326532" rtl="0" eaLnBrk="1" latinLnBrk="0" hangingPunct="1">
              <a:defRPr sz="128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53064" algn="l" defTabSz="326532" rtl="0" eaLnBrk="1" latinLnBrk="0" hangingPunct="1">
              <a:defRPr sz="128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79597" algn="l" defTabSz="326532" rtl="0" eaLnBrk="1" latinLnBrk="0" hangingPunct="1">
              <a:defRPr sz="128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06129" algn="l" defTabSz="326532" rtl="0" eaLnBrk="1" latinLnBrk="0" hangingPunct="1">
              <a:defRPr sz="128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32661" algn="l" defTabSz="326532" rtl="0" eaLnBrk="1" latinLnBrk="0" hangingPunct="1">
              <a:defRPr sz="128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59193" algn="l" defTabSz="326532" rtl="0" eaLnBrk="1" latinLnBrk="0" hangingPunct="1">
              <a:defRPr sz="128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85726" algn="l" defTabSz="326532" rtl="0" eaLnBrk="1" latinLnBrk="0" hangingPunct="1">
              <a:defRPr sz="128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612258" algn="l" defTabSz="326532" rtl="0" eaLnBrk="1" latinLnBrk="0" hangingPunct="1">
              <a:defRPr sz="128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108"/>
              <a:t>Experimentation</a:t>
            </a:r>
          </a:p>
        </p:txBody>
      </p:sp>
      <p:pic>
        <p:nvPicPr>
          <p:cNvPr id="128" name="Picture 127">
            <a:extLst>
              <a:ext uri="{FF2B5EF4-FFF2-40B4-BE49-F238E27FC236}">
                <a16:creationId xmlns:a16="http://schemas.microsoft.com/office/drawing/2014/main" id="{C5DB070D-C0A9-4C4F-9BC5-3DC78973A3C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51" t="4243" r="4316" b="8069"/>
          <a:stretch/>
        </p:blipFill>
        <p:spPr>
          <a:xfrm>
            <a:off x="3838988" y="3682746"/>
            <a:ext cx="1332146" cy="94934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30ACF4E-B50B-44E9-97C7-E021A621480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10" t="13966" r="10312" b="18203"/>
          <a:stretch/>
        </p:blipFill>
        <p:spPr>
          <a:xfrm>
            <a:off x="4383378" y="5307296"/>
            <a:ext cx="1861874" cy="1211710"/>
          </a:xfrm>
          <a:prstGeom prst="rect">
            <a:avLst/>
          </a:prstGeom>
        </p:spPr>
      </p:pic>
      <p:sp>
        <p:nvSpPr>
          <p:cNvPr id="99" name="TextBox 98">
            <a:extLst>
              <a:ext uri="{FF2B5EF4-FFF2-40B4-BE49-F238E27FC236}">
                <a16:creationId xmlns:a16="http://schemas.microsoft.com/office/drawing/2014/main" id="{3D903830-5EC5-4000-A7B5-6EAEDD788F13}"/>
              </a:ext>
            </a:extLst>
          </p:cNvPr>
          <p:cNvSpPr txBox="1"/>
          <p:nvPr/>
        </p:nvSpPr>
        <p:spPr>
          <a:xfrm rot="16200000">
            <a:off x="8271197" y="5642411"/>
            <a:ext cx="1214684" cy="482958"/>
          </a:xfrm>
          <a:prstGeom prst="rect">
            <a:avLst/>
          </a:prstGeom>
          <a:noFill/>
        </p:spPr>
        <p:txBody>
          <a:bodyPr wrap="square" lIns="84406" tIns="42203" rIns="84406" bIns="42203" rtlCol="0" anchor="t">
            <a:spAutoFit/>
          </a:bodyPr>
          <a:lstStyle>
            <a:defPPr>
              <a:defRPr lang="en-US"/>
            </a:defPPr>
            <a:lvl1pPr marL="0" algn="l" defTabSz="326532" rtl="0" eaLnBrk="1" latinLnBrk="0" hangingPunct="1">
              <a:defRPr sz="128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26532" algn="l" defTabSz="326532" rtl="0" eaLnBrk="1" latinLnBrk="0" hangingPunct="1">
              <a:defRPr sz="128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53064" algn="l" defTabSz="326532" rtl="0" eaLnBrk="1" latinLnBrk="0" hangingPunct="1">
              <a:defRPr sz="128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79597" algn="l" defTabSz="326532" rtl="0" eaLnBrk="1" latinLnBrk="0" hangingPunct="1">
              <a:defRPr sz="128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06129" algn="l" defTabSz="326532" rtl="0" eaLnBrk="1" latinLnBrk="0" hangingPunct="1">
              <a:defRPr sz="128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32661" algn="l" defTabSz="326532" rtl="0" eaLnBrk="1" latinLnBrk="0" hangingPunct="1">
              <a:defRPr sz="128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59193" algn="l" defTabSz="326532" rtl="0" eaLnBrk="1" latinLnBrk="0" hangingPunct="1">
              <a:defRPr sz="128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85726" algn="l" defTabSz="326532" rtl="0" eaLnBrk="1" latinLnBrk="0" hangingPunct="1">
              <a:defRPr sz="128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612258" algn="l" defTabSz="326532" rtl="0" eaLnBrk="1" latinLnBrk="0" hangingPunct="1">
              <a:defRPr sz="128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1292"/>
              <a:t>Artist Research &amp; Sample 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518307E9-8F80-4A01-A4B8-C6EAFDE359F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35" t="8238" r="8373" b="16216"/>
          <a:stretch/>
        </p:blipFill>
        <p:spPr>
          <a:xfrm>
            <a:off x="6767757" y="5226606"/>
            <a:ext cx="1927851" cy="1330957"/>
          </a:xfrm>
          <a:prstGeom prst="rect">
            <a:avLst/>
          </a:prstGeom>
        </p:spPr>
      </p:pic>
      <p:pic>
        <p:nvPicPr>
          <p:cNvPr id="105" name="Picture 4">
            <a:extLst>
              <a:ext uri="{FF2B5EF4-FFF2-40B4-BE49-F238E27FC236}">
                <a16:creationId xmlns:a16="http://schemas.microsoft.com/office/drawing/2014/main" id="{90B9EE48-570F-4B08-99AD-9D48C6BFB1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39" t="11104" r="3896" b="7548"/>
          <a:stretch/>
        </p:blipFill>
        <p:spPr bwMode="auto">
          <a:xfrm>
            <a:off x="3389161" y="2200635"/>
            <a:ext cx="1364001" cy="9068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6" name="Picture 125" descr="images%5CmHUMA-1971AE.jpg">
            <a:extLst>
              <a:ext uri="{FF2B5EF4-FFF2-40B4-BE49-F238E27FC236}">
                <a16:creationId xmlns:a16="http://schemas.microsoft.com/office/drawing/2014/main" id="{FC898210-CD68-42B2-A6C8-900BA75DEE5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50298" y="5335098"/>
            <a:ext cx="1364001" cy="949345"/>
          </a:xfrm>
          <a:prstGeom prst="rect">
            <a:avLst/>
          </a:prstGeom>
        </p:spPr>
      </p:pic>
      <p:pic>
        <p:nvPicPr>
          <p:cNvPr id="127" name="Picture 126">
            <a:extLst>
              <a:ext uri="{FF2B5EF4-FFF2-40B4-BE49-F238E27FC236}">
                <a16:creationId xmlns:a16="http://schemas.microsoft.com/office/drawing/2014/main" id="{3AB704D5-307F-4AA8-9DFC-4D80EB1224B2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9172" t="3566" r="35659" b="4610"/>
          <a:stretch/>
        </p:blipFill>
        <p:spPr>
          <a:xfrm rot="16200000">
            <a:off x="4119165" y="-684512"/>
            <a:ext cx="1204238" cy="3264117"/>
          </a:xfrm>
          <a:prstGeom prst="rect">
            <a:avLst/>
          </a:prstGeom>
        </p:spPr>
      </p:pic>
      <p:pic>
        <p:nvPicPr>
          <p:cNvPr id="129" name="Picture 128">
            <a:extLst>
              <a:ext uri="{FF2B5EF4-FFF2-40B4-BE49-F238E27FC236}">
                <a16:creationId xmlns:a16="http://schemas.microsoft.com/office/drawing/2014/main" id="{D2B60134-34DA-4A00-9C95-8424ADFBBC19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8350" t="21699" r="18495" b="13201"/>
          <a:stretch/>
        </p:blipFill>
        <p:spPr>
          <a:xfrm>
            <a:off x="6489243" y="2150748"/>
            <a:ext cx="1423031" cy="981969"/>
          </a:xfrm>
          <a:prstGeom prst="rect">
            <a:avLst/>
          </a:prstGeom>
        </p:spPr>
      </p:pic>
      <p:pic>
        <p:nvPicPr>
          <p:cNvPr id="1026" name="Picture 2" descr="WahooArt.com: Friedensreich Hundertwasser | 72 Opera D'arte Friedensreich  Hundertwasser | Opera D'arte Friedensreich Hundertwasser">
            <a:extLst>
              <a:ext uri="{FF2B5EF4-FFF2-40B4-BE49-F238E27FC236}">
                <a16:creationId xmlns:a16="http://schemas.microsoft.com/office/drawing/2014/main" id="{50F1D05A-B003-4F8A-A1D4-E69CC48F44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7944" y="3746754"/>
            <a:ext cx="852013" cy="843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6" name="Picture 4" descr="Paintbrush Clipart Stock Illustrations – 3,378 Paintbrush Clipart Stock  Illustrations, Vectors &amp; Clipart - Dreamstime">
            <a:extLst>
              <a:ext uri="{FF2B5EF4-FFF2-40B4-BE49-F238E27FC236}">
                <a16:creationId xmlns:a16="http://schemas.microsoft.com/office/drawing/2014/main" id="{12EE1804-044C-47C9-BBBF-C35CDB4E59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8415" y="428376"/>
            <a:ext cx="752021" cy="1070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Friedensreich Hundertwasser. Friedensreich Regentag Dunkelbunt… | by Milena  Olesinks | Medium">
            <a:extLst>
              <a:ext uri="{FF2B5EF4-FFF2-40B4-BE49-F238E27FC236}">
                <a16:creationId xmlns:a16="http://schemas.microsoft.com/office/drawing/2014/main" id="{90A0E77A-E6CF-4769-B450-EC7042D726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5615" y="5327603"/>
            <a:ext cx="1364001" cy="962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7" name="TextBox 86">
            <a:extLst>
              <a:ext uri="{FF2B5EF4-FFF2-40B4-BE49-F238E27FC236}">
                <a16:creationId xmlns:a16="http://schemas.microsoft.com/office/drawing/2014/main" id="{4176FC47-6C02-464E-A0DA-6B850ADC7F9B}"/>
              </a:ext>
            </a:extLst>
          </p:cNvPr>
          <p:cNvSpPr txBox="1"/>
          <p:nvPr/>
        </p:nvSpPr>
        <p:spPr>
          <a:xfrm>
            <a:off x="1254441" y="6246626"/>
            <a:ext cx="3031974" cy="269896"/>
          </a:xfrm>
          <a:prstGeom prst="rect">
            <a:avLst/>
          </a:prstGeom>
          <a:noFill/>
        </p:spPr>
        <p:txBody>
          <a:bodyPr wrap="square" lIns="84406" tIns="42203" rIns="84406" bIns="42203" rtlCol="0" anchor="t">
            <a:spAutoFit/>
          </a:bodyPr>
          <a:lstStyle>
            <a:defPPr>
              <a:defRPr lang="en-US"/>
            </a:defPPr>
            <a:lvl1pPr marL="0" algn="l" defTabSz="326532" rtl="0" eaLnBrk="1" latinLnBrk="0" hangingPunct="1">
              <a:defRPr sz="128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26532" algn="l" defTabSz="326532" rtl="0" eaLnBrk="1" latinLnBrk="0" hangingPunct="1">
              <a:defRPr sz="128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53064" algn="l" defTabSz="326532" rtl="0" eaLnBrk="1" latinLnBrk="0" hangingPunct="1">
              <a:defRPr sz="128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79597" algn="l" defTabSz="326532" rtl="0" eaLnBrk="1" latinLnBrk="0" hangingPunct="1">
              <a:defRPr sz="128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06129" algn="l" defTabSz="326532" rtl="0" eaLnBrk="1" latinLnBrk="0" hangingPunct="1">
              <a:defRPr sz="128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32661" algn="l" defTabSz="326532" rtl="0" eaLnBrk="1" latinLnBrk="0" hangingPunct="1">
              <a:defRPr sz="128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59193" algn="l" defTabSz="326532" rtl="0" eaLnBrk="1" latinLnBrk="0" hangingPunct="1">
              <a:defRPr sz="128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85726" algn="l" defTabSz="326532" rtl="0" eaLnBrk="1" latinLnBrk="0" hangingPunct="1">
              <a:defRPr sz="128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612258" algn="l" defTabSz="326532" rtl="0" eaLnBrk="1" latinLnBrk="0" hangingPunct="1">
              <a:defRPr sz="128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200"/>
              <a:t>Introduction to Hundertwasser</a:t>
            </a:r>
          </a:p>
        </p:txBody>
      </p:sp>
      <p:sp>
        <p:nvSpPr>
          <p:cNvPr id="4" name="AutoShape 4" descr="an artwork by friedensreich hundertwasser | Stable Diffusion | OpenArt">
            <a:extLst>
              <a:ext uri="{FF2B5EF4-FFF2-40B4-BE49-F238E27FC236}">
                <a16:creationId xmlns:a16="http://schemas.microsoft.com/office/drawing/2014/main" id="{DE4F0D6C-EF13-4B22-962F-09CD2CEE096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31324" y="3288324"/>
            <a:ext cx="281354" cy="281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84406" tIns="42203" rIns="84406" bIns="42203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326532" rtl="0" eaLnBrk="1" latinLnBrk="0" hangingPunct="1">
              <a:defRPr sz="128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26532" algn="l" defTabSz="326532" rtl="0" eaLnBrk="1" latinLnBrk="0" hangingPunct="1">
              <a:defRPr sz="128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53064" algn="l" defTabSz="326532" rtl="0" eaLnBrk="1" latinLnBrk="0" hangingPunct="1">
              <a:defRPr sz="128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79597" algn="l" defTabSz="326532" rtl="0" eaLnBrk="1" latinLnBrk="0" hangingPunct="1">
              <a:defRPr sz="128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06129" algn="l" defTabSz="326532" rtl="0" eaLnBrk="1" latinLnBrk="0" hangingPunct="1">
              <a:defRPr sz="128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32661" algn="l" defTabSz="326532" rtl="0" eaLnBrk="1" latinLnBrk="0" hangingPunct="1">
              <a:defRPr sz="128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59193" algn="l" defTabSz="326532" rtl="0" eaLnBrk="1" latinLnBrk="0" hangingPunct="1">
              <a:defRPr sz="128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85726" algn="l" defTabSz="326532" rtl="0" eaLnBrk="1" latinLnBrk="0" hangingPunct="1">
              <a:defRPr sz="128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612258" algn="l" defTabSz="326532" rtl="0" eaLnBrk="1" latinLnBrk="0" hangingPunct="1">
              <a:defRPr sz="128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2219"/>
          </a:p>
        </p:txBody>
      </p:sp>
      <p:pic>
        <p:nvPicPr>
          <p:cNvPr id="1036" name="Picture 12" descr="Réplique De Peinture Park de Friedensreich Hundertwasser (Inspiré par)  (1928-2000, Austria) | WahooArt.com">
            <a:extLst>
              <a:ext uri="{FF2B5EF4-FFF2-40B4-BE49-F238E27FC236}">
                <a16:creationId xmlns:a16="http://schemas.microsoft.com/office/drawing/2014/main" id="{95B6E2DE-1840-411E-9895-5B16737A77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90" y="3708163"/>
            <a:ext cx="662191" cy="916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1" name="Picture 90" descr="hundertwasser expand homework.jpg">
            <a:extLst>
              <a:ext uri="{FF2B5EF4-FFF2-40B4-BE49-F238E27FC236}">
                <a16:creationId xmlns:a16="http://schemas.microsoft.com/office/drawing/2014/main" id="{360E2449-E4AD-4652-9097-2D815746F8F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094514" y="3665442"/>
            <a:ext cx="711224" cy="989458"/>
          </a:xfrm>
          <a:prstGeom prst="rect">
            <a:avLst/>
          </a:prstGeom>
        </p:spPr>
      </p:pic>
      <p:pic>
        <p:nvPicPr>
          <p:cNvPr id="92" name="Picture 2">
            <a:extLst>
              <a:ext uri="{FF2B5EF4-FFF2-40B4-BE49-F238E27FC236}">
                <a16:creationId xmlns:a16="http://schemas.microsoft.com/office/drawing/2014/main" id="{17E9794B-D4DB-40D2-B86E-0D828C0076C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8" b="6054"/>
          <a:stretch/>
        </p:blipFill>
        <p:spPr bwMode="auto">
          <a:xfrm>
            <a:off x="5177614" y="2168260"/>
            <a:ext cx="1276428" cy="928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6" name="TextBox 95">
            <a:extLst>
              <a:ext uri="{FF2B5EF4-FFF2-40B4-BE49-F238E27FC236}">
                <a16:creationId xmlns:a16="http://schemas.microsoft.com/office/drawing/2014/main" id="{4D18FE67-A3E0-4B05-8FCD-9B7FFB4CD8DB}"/>
              </a:ext>
            </a:extLst>
          </p:cNvPr>
          <p:cNvSpPr txBox="1"/>
          <p:nvPr/>
        </p:nvSpPr>
        <p:spPr>
          <a:xfrm>
            <a:off x="7892276" y="2410273"/>
            <a:ext cx="1075658" cy="681822"/>
          </a:xfrm>
          <a:prstGeom prst="rect">
            <a:avLst/>
          </a:prstGeom>
          <a:noFill/>
        </p:spPr>
        <p:txBody>
          <a:bodyPr wrap="square" lIns="84406" tIns="42203" rIns="84406" bIns="42203" rtlCol="0" anchor="t">
            <a:spAutoFit/>
          </a:bodyPr>
          <a:lstStyle>
            <a:defPPr>
              <a:defRPr lang="en-US"/>
            </a:defPPr>
            <a:lvl1pPr marL="0" algn="l" defTabSz="326532" rtl="0" eaLnBrk="1" latinLnBrk="0" hangingPunct="1">
              <a:defRPr sz="128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26532" algn="l" defTabSz="326532" rtl="0" eaLnBrk="1" latinLnBrk="0" hangingPunct="1">
              <a:defRPr sz="128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53064" algn="l" defTabSz="326532" rtl="0" eaLnBrk="1" latinLnBrk="0" hangingPunct="1">
              <a:defRPr sz="128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79597" algn="l" defTabSz="326532" rtl="0" eaLnBrk="1" latinLnBrk="0" hangingPunct="1">
              <a:defRPr sz="128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06129" algn="l" defTabSz="326532" rtl="0" eaLnBrk="1" latinLnBrk="0" hangingPunct="1">
              <a:defRPr sz="128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32661" algn="l" defTabSz="326532" rtl="0" eaLnBrk="1" latinLnBrk="0" hangingPunct="1">
              <a:defRPr sz="128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59193" algn="l" defTabSz="326532" rtl="0" eaLnBrk="1" latinLnBrk="0" hangingPunct="1">
              <a:defRPr sz="128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85726" algn="l" defTabSz="326532" rtl="0" eaLnBrk="1" latinLnBrk="0" hangingPunct="1">
              <a:defRPr sz="128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612258" algn="l" defTabSz="326532" rtl="0" eaLnBrk="1" latinLnBrk="0" hangingPunct="1">
              <a:defRPr sz="128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292"/>
              <a:t>Observing local landmarks</a:t>
            </a:r>
          </a:p>
        </p:txBody>
      </p:sp>
      <p:pic>
        <p:nvPicPr>
          <p:cNvPr id="1038" name="Picture 14" descr="110 Hundertwasser ideas | friedensreich hundertwasser, hundertwasser,  hundertwasser art">
            <a:extLst>
              <a:ext uri="{FF2B5EF4-FFF2-40B4-BE49-F238E27FC236}">
                <a16:creationId xmlns:a16="http://schemas.microsoft.com/office/drawing/2014/main" id="{A6FBB004-E31A-4C1D-9B46-46C09E541C8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25" r="26553" b="40781"/>
          <a:stretch/>
        </p:blipFill>
        <p:spPr bwMode="auto">
          <a:xfrm>
            <a:off x="6909617" y="337091"/>
            <a:ext cx="694038" cy="1229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8" name="Group 97">
            <a:extLst>
              <a:ext uri="{FF2B5EF4-FFF2-40B4-BE49-F238E27FC236}">
                <a16:creationId xmlns:a16="http://schemas.microsoft.com/office/drawing/2014/main" id="{5059ED8C-4D82-4B8A-8BCB-A8A39E5339A5}"/>
              </a:ext>
            </a:extLst>
          </p:cNvPr>
          <p:cNvGrpSpPr/>
          <p:nvPr/>
        </p:nvGrpSpPr>
        <p:grpSpPr>
          <a:xfrm>
            <a:off x="57811" y="973415"/>
            <a:ext cx="1127573" cy="718781"/>
            <a:chOff x="860896" y="985225"/>
            <a:chExt cx="7288994" cy="5077472"/>
          </a:xfrm>
        </p:grpSpPr>
        <p:pic>
          <p:nvPicPr>
            <p:cNvPr id="100" name="Picture 99" descr="IMG_2937.jpg">
              <a:extLst>
                <a:ext uri="{FF2B5EF4-FFF2-40B4-BE49-F238E27FC236}">
                  <a16:creationId xmlns:a16="http://schemas.microsoft.com/office/drawing/2014/main" id="{66F1D1E5-EC01-4D4B-BE6C-21625F9D4EE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5625"/>
            <a:stretch/>
          </p:blipFill>
          <p:spPr>
            <a:xfrm>
              <a:off x="860896" y="985225"/>
              <a:ext cx="1346839" cy="5077472"/>
            </a:xfrm>
            <a:prstGeom prst="rect">
              <a:avLst/>
            </a:prstGeom>
          </p:spPr>
        </p:pic>
        <p:pic>
          <p:nvPicPr>
            <p:cNvPr id="107" name="Picture 106" descr="IMG_2939.jpg">
              <a:extLst>
                <a:ext uri="{FF2B5EF4-FFF2-40B4-BE49-F238E27FC236}">
                  <a16:creationId xmlns:a16="http://schemas.microsoft.com/office/drawing/2014/main" id="{B06EB411-087E-40F5-AB52-8197A5373C1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8689"/>
            <a:stretch/>
          </p:blipFill>
          <p:spPr>
            <a:xfrm>
              <a:off x="2342887" y="985225"/>
              <a:ext cx="1393234" cy="5077472"/>
            </a:xfrm>
            <a:prstGeom prst="rect">
              <a:avLst/>
            </a:prstGeom>
          </p:spPr>
        </p:pic>
        <p:pic>
          <p:nvPicPr>
            <p:cNvPr id="108" name="Picture 107" descr="IMG_2940.jpg">
              <a:extLst>
                <a:ext uri="{FF2B5EF4-FFF2-40B4-BE49-F238E27FC236}">
                  <a16:creationId xmlns:a16="http://schemas.microsoft.com/office/drawing/2014/main" id="{1090FB60-27AB-446B-879E-E03EB2A626C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0490"/>
            <a:stretch/>
          </p:blipFill>
          <p:spPr>
            <a:xfrm>
              <a:off x="3842947" y="985225"/>
              <a:ext cx="1415261" cy="5077472"/>
            </a:xfrm>
            <a:prstGeom prst="rect">
              <a:avLst/>
            </a:prstGeom>
          </p:spPr>
        </p:pic>
        <p:pic>
          <p:nvPicPr>
            <p:cNvPr id="109" name="Picture 108" descr="IMG_2940.jpg">
              <a:extLst>
                <a:ext uri="{FF2B5EF4-FFF2-40B4-BE49-F238E27FC236}">
                  <a16:creationId xmlns:a16="http://schemas.microsoft.com/office/drawing/2014/main" id="{2D1E72EA-6DA2-4137-9A63-95261C1A41B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145"/>
            <a:stretch/>
          </p:blipFill>
          <p:spPr>
            <a:xfrm>
              <a:off x="5378544" y="985225"/>
              <a:ext cx="1391780" cy="5077472"/>
            </a:xfrm>
            <a:prstGeom prst="rect">
              <a:avLst/>
            </a:prstGeom>
          </p:spPr>
        </p:pic>
        <p:pic>
          <p:nvPicPr>
            <p:cNvPr id="110" name="Picture 109" descr="IMG_2942.jpg">
              <a:extLst>
                <a:ext uri="{FF2B5EF4-FFF2-40B4-BE49-F238E27FC236}">
                  <a16:creationId xmlns:a16="http://schemas.microsoft.com/office/drawing/2014/main" id="{B6C9B3AA-1BA3-42DC-9576-1449CE21147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7147"/>
            <a:stretch/>
          </p:blipFill>
          <p:spPr>
            <a:xfrm>
              <a:off x="6918565" y="985225"/>
              <a:ext cx="1231325" cy="5077472"/>
            </a:xfrm>
            <a:prstGeom prst="rect">
              <a:avLst/>
            </a:prstGeom>
          </p:spPr>
        </p:pic>
      </p:grpSp>
      <p:sp>
        <p:nvSpPr>
          <p:cNvPr id="11" name="Isosceles Triangle 10">
            <a:extLst>
              <a:ext uri="{FF2B5EF4-FFF2-40B4-BE49-F238E27FC236}">
                <a16:creationId xmlns:a16="http://schemas.microsoft.com/office/drawing/2014/main" id="{8B6C1B0D-FFB2-42EA-9009-B0B4D974293B}"/>
              </a:ext>
            </a:extLst>
          </p:cNvPr>
          <p:cNvSpPr/>
          <p:nvPr/>
        </p:nvSpPr>
        <p:spPr>
          <a:xfrm rot="5400000">
            <a:off x="7766229" y="1508599"/>
            <a:ext cx="997924" cy="760534"/>
          </a:xfrm>
          <a:prstGeom prst="triangl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326532" rtl="0" eaLnBrk="1" latinLnBrk="0" hangingPunct="1">
              <a:defRPr sz="128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26532" algn="l" defTabSz="326532" rtl="0" eaLnBrk="1" latinLnBrk="0" hangingPunct="1">
              <a:defRPr sz="128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53064" algn="l" defTabSz="326532" rtl="0" eaLnBrk="1" latinLnBrk="0" hangingPunct="1">
              <a:defRPr sz="128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79597" algn="l" defTabSz="326532" rtl="0" eaLnBrk="1" latinLnBrk="0" hangingPunct="1">
              <a:defRPr sz="128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06129" algn="l" defTabSz="326532" rtl="0" eaLnBrk="1" latinLnBrk="0" hangingPunct="1">
              <a:defRPr sz="128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32661" algn="l" defTabSz="326532" rtl="0" eaLnBrk="1" latinLnBrk="0" hangingPunct="1">
              <a:defRPr sz="128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59193" algn="l" defTabSz="326532" rtl="0" eaLnBrk="1" latinLnBrk="0" hangingPunct="1">
              <a:defRPr sz="128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85726" algn="l" defTabSz="326532" rtl="0" eaLnBrk="1" latinLnBrk="0" hangingPunct="1">
              <a:defRPr sz="128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612258" algn="l" defTabSz="326532" rtl="0" eaLnBrk="1" latinLnBrk="0" hangingPunct="1">
              <a:defRPr sz="128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 sz="2219"/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911AD76D-C3B3-4FE5-AFCC-885BCD85CE9B}"/>
              </a:ext>
            </a:extLst>
          </p:cNvPr>
          <p:cNvGrpSpPr/>
          <p:nvPr/>
        </p:nvGrpSpPr>
        <p:grpSpPr>
          <a:xfrm>
            <a:off x="1486766" y="2165688"/>
            <a:ext cx="709499" cy="969100"/>
            <a:chOff x="1744384" y="2043537"/>
            <a:chExt cx="673981" cy="920586"/>
          </a:xfrm>
        </p:grpSpPr>
        <p:pic>
          <p:nvPicPr>
            <p:cNvPr id="114" name="Picture 113" descr="complimentary colours.jpg">
              <a:extLst>
                <a:ext uri="{FF2B5EF4-FFF2-40B4-BE49-F238E27FC236}">
                  <a16:creationId xmlns:a16="http://schemas.microsoft.com/office/drawing/2014/main" id="{E8E4B486-D896-47C0-82CE-20D9C0DA0AA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0"/>
            <a:srcRect l="50474"/>
            <a:stretch/>
          </p:blipFill>
          <p:spPr>
            <a:xfrm>
              <a:off x="1744384" y="2506785"/>
              <a:ext cx="673981" cy="457338"/>
            </a:xfrm>
            <a:prstGeom prst="rect">
              <a:avLst/>
            </a:prstGeom>
          </p:spPr>
        </p:pic>
        <p:pic>
          <p:nvPicPr>
            <p:cNvPr id="115" name="Picture 114" descr="harmonious colours.jpg">
              <a:extLst>
                <a:ext uri="{FF2B5EF4-FFF2-40B4-BE49-F238E27FC236}">
                  <a16:creationId xmlns:a16="http://schemas.microsoft.com/office/drawing/2014/main" id="{300D834E-1305-48BF-AE55-368305E3031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1"/>
            <a:srcRect l="50826"/>
            <a:stretch/>
          </p:blipFill>
          <p:spPr>
            <a:xfrm>
              <a:off x="1747048" y="2043537"/>
              <a:ext cx="630941" cy="430461"/>
            </a:xfrm>
            <a:prstGeom prst="rect">
              <a:avLst/>
            </a:prstGeom>
          </p:spPr>
        </p:pic>
      </p:grpSp>
      <p:pic>
        <p:nvPicPr>
          <p:cNvPr id="117" name="Picture 116">
            <a:extLst>
              <a:ext uri="{FF2B5EF4-FFF2-40B4-BE49-F238E27FC236}">
                <a16:creationId xmlns:a16="http://schemas.microsoft.com/office/drawing/2014/main" id="{07A3C8AC-593D-4662-AB07-1235097E5415}"/>
              </a:ext>
            </a:extLst>
          </p:cNvPr>
          <p:cNvPicPr>
            <a:picLocks noChangeAspect="1"/>
          </p:cNvPicPr>
          <p:nvPr/>
        </p:nvPicPr>
        <p:blipFill rotWithShape="1"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0" t="1607" r="48754" b="7601"/>
          <a:stretch/>
        </p:blipFill>
        <p:spPr>
          <a:xfrm rot="5400000">
            <a:off x="5894324" y="3475597"/>
            <a:ext cx="963954" cy="1383448"/>
          </a:xfrm>
          <a:prstGeom prst="rect">
            <a:avLst/>
          </a:prstGeom>
        </p:spPr>
      </p:pic>
      <p:pic>
        <p:nvPicPr>
          <p:cNvPr id="122" name="Picture 121" descr="colour wheel.jpg">
            <a:extLst>
              <a:ext uri="{FF2B5EF4-FFF2-40B4-BE49-F238E27FC236}">
                <a16:creationId xmlns:a16="http://schemas.microsoft.com/office/drawing/2014/main" id="{DCBD6EFC-3767-4365-8369-00F7C4F96293}"/>
              </a:ext>
            </a:extLst>
          </p:cNvPr>
          <p:cNvPicPr>
            <a:picLocks noChangeAspect="1"/>
          </p:cNvPicPr>
          <p:nvPr/>
        </p:nvPicPr>
        <p:blipFill rotWithShape="1">
          <a:blip r:embed="rId23" cstate="print"/>
          <a:srcRect l="13042" t="2013" r="12678" b="70890"/>
          <a:stretch/>
        </p:blipFill>
        <p:spPr>
          <a:xfrm>
            <a:off x="2219980" y="2232481"/>
            <a:ext cx="822429" cy="831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26244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 Them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</TotalTime>
  <Words>167</Words>
  <Application>Microsoft Office PowerPoint</Application>
  <PresentationFormat>On-screen Show (4:3)</PresentationFormat>
  <Paragraphs>59</Paragraphs>
  <Slides>2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</vt:i4>
      </vt:variant>
    </vt:vector>
  </HeadingPairs>
  <TitlesOfParts>
    <vt:vector size="3" baseType="lpstr">
      <vt:lpstr>Office Theme</vt:lpstr>
      <vt:lpstr>PowerPoint Presentation</vt:lpstr>
      <vt:lpstr>PowerPoint Presentation</vt:lpstr>
    </vt:vector>
  </TitlesOfParts>
  <Company>Delta Academies Trust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Alana Griffin</dc:creator>
  <cp:lastModifiedBy>Alana Griffin</cp:lastModifiedBy>
  <cp:revision>4</cp:revision>
  <dcterms:created xsi:type="dcterms:W3CDTF">2026-01-12T09:54:52Z</dcterms:created>
  <dcterms:modified xsi:type="dcterms:W3CDTF">2026-01-12T09:59:56Z</dcterms:modified>
</cp:coreProperties>
</file>